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33" r:id="rId3"/>
    <p:sldMasterId id="2147483750" r:id="rId4"/>
    <p:sldMasterId id="2147483763" r:id="rId5"/>
    <p:sldMasterId id="2147483784" r:id="rId6"/>
  </p:sldMasterIdLst>
  <p:notesMasterIdLst>
    <p:notesMasterId r:id="rId39"/>
  </p:notesMasterIdLst>
  <p:handoutMasterIdLst>
    <p:handoutMasterId r:id="rId40"/>
  </p:handoutMasterIdLst>
  <p:sldIdLst>
    <p:sldId id="398" r:id="rId7"/>
    <p:sldId id="409" r:id="rId8"/>
    <p:sldId id="453" r:id="rId9"/>
    <p:sldId id="457" r:id="rId10"/>
    <p:sldId id="466" r:id="rId11"/>
    <p:sldId id="452" r:id="rId12"/>
    <p:sldId id="432" r:id="rId13"/>
    <p:sldId id="405" r:id="rId14"/>
    <p:sldId id="435" r:id="rId15"/>
    <p:sldId id="305" r:id="rId16"/>
    <p:sldId id="434" r:id="rId17"/>
    <p:sldId id="462" r:id="rId18"/>
    <p:sldId id="454" r:id="rId19"/>
    <p:sldId id="458" r:id="rId20"/>
    <p:sldId id="468" r:id="rId21"/>
    <p:sldId id="455" r:id="rId22"/>
    <p:sldId id="467" r:id="rId23"/>
    <p:sldId id="445" r:id="rId24"/>
    <p:sldId id="444" r:id="rId25"/>
    <p:sldId id="451" r:id="rId26"/>
    <p:sldId id="416" r:id="rId27"/>
    <p:sldId id="446" r:id="rId28"/>
    <p:sldId id="447" r:id="rId29"/>
    <p:sldId id="448" r:id="rId30"/>
    <p:sldId id="436" r:id="rId31"/>
    <p:sldId id="465" r:id="rId32"/>
    <p:sldId id="440" r:id="rId33"/>
    <p:sldId id="464" r:id="rId34"/>
    <p:sldId id="442" r:id="rId35"/>
    <p:sldId id="449" r:id="rId36"/>
    <p:sldId id="437" r:id="rId37"/>
    <p:sldId id="333" r:id="rId38"/>
  </p:sldIdLst>
  <p:sldSz cx="12192000" cy="6858000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FBF5F7-A620-4B60-A132-0DC7399A54EB}">
          <p14:sldIdLst/>
        </p14:section>
        <p14:section name="Untitled Section" id="{4DF23ACB-B3F1-476A-87AE-8368BF40A9B8}">
          <p14:sldIdLst>
            <p14:sldId id="398"/>
            <p14:sldId id="409"/>
            <p14:sldId id="453"/>
            <p14:sldId id="457"/>
            <p14:sldId id="466"/>
            <p14:sldId id="452"/>
            <p14:sldId id="432"/>
            <p14:sldId id="405"/>
            <p14:sldId id="435"/>
            <p14:sldId id="305"/>
            <p14:sldId id="434"/>
            <p14:sldId id="462"/>
            <p14:sldId id="454"/>
            <p14:sldId id="458"/>
            <p14:sldId id="468"/>
            <p14:sldId id="455"/>
            <p14:sldId id="467"/>
            <p14:sldId id="445"/>
            <p14:sldId id="444"/>
            <p14:sldId id="451"/>
            <p14:sldId id="416"/>
            <p14:sldId id="446"/>
            <p14:sldId id="447"/>
            <p14:sldId id="448"/>
            <p14:sldId id="436"/>
            <p14:sldId id="465"/>
            <p14:sldId id="440"/>
            <p14:sldId id="464"/>
            <p14:sldId id="442"/>
            <p14:sldId id="449"/>
            <p14:sldId id="437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5" autoAdjust="0"/>
    <p:restoredTop sz="86795" autoAdjust="0"/>
  </p:normalViewPr>
  <p:slideViewPr>
    <p:cSldViewPr snapToGrid="0">
      <p:cViewPr>
        <p:scale>
          <a:sx n="75" d="100"/>
          <a:sy n="75" d="100"/>
        </p:scale>
        <p:origin x="678" y="138"/>
      </p:cViewPr>
      <p:guideLst/>
    </p:cSldViewPr>
  </p:slideViewPr>
  <p:outlineViewPr>
    <p:cViewPr>
      <p:scale>
        <a:sx n="33" d="100"/>
        <a:sy n="33" d="100"/>
      </p:scale>
      <p:origin x="0" y="-1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26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8D444F-AAD8-4843-9E29-828E744AEEA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65E9D6-4A2D-42D9-B354-77980363449C}">
      <dgm:prSet phldrT="[Text]" custT="1"/>
      <dgm:spPr/>
      <dgm:t>
        <a:bodyPr/>
        <a:lstStyle/>
        <a:p>
          <a:r>
            <a:rPr lang="en-US" sz="2800" dirty="0"/>
            <a:t>Separation</a:t>
          </a:r>
        </a:p>
      </dgm:t>
    </dgm:pt>
    <dgm:pt modelId="{DA7E32A4-D791-4C03-AAD7-BC45D545BE4D}" type="parTrans" cxnId="{5B6EBB6D-8205-4B1C-B5F4-8DFE6C795907}">
      <dgm:prSet/>
      <dgm:spPr/>
      <dgm:t>
        <a:bodyPr/>
        <a:lstStyle/>
        <a:p>
          <a:endParaRPr lang="en-US" sz="2000"/>
        </a:p>
      </dgm:t>
    </dgm:pt>
    <dgm:pt modelId="{7334DFAB-BA31-4308-97A7-DDDA3B21F7E3}" type="sibTrans" cxnId="{5B6EBB6D-8205-4B1C-B5F4-8DFE6C795907}">
      <dgm:prSet/>
      <dgm:spPr/>
      <dgm:t>
        <a:bodyPr/>
        <a:lstStyle/>
        <a:p>
          <a:endParaRPr lang="en-US" sz="2000"/>
        </a:p>
      </dgm:t>
    </dgm:pt>
    <dgm:pt modelId="{5BBE992B-18CF-4E75-9012-94967A34775A}">
      <dgm:prSet phldrT="[Text]" custT="1"/>
      <dgm:spPr/>
      <dgm:t>
        <a:bodyPr/>
        <a:lstStyle/>
        <a:p>
          <a:r>
            <a:rPr lang="en-US" sz="2800" dirty="0"/>
            <a:t>Confinement</a:t>
          </a:r>
        </a:p>
      </dgm:t>
    </dgm:pt>
    <dgm:pt modelId="{AE1CA365-70FE-41A2-A5F9-ACA703CE72EC}" type="parTrans" cxnId="{403A6B9A-1DEF-42F9-8184-02BB68BBA6A4}">
      <dgm:prSet/>
      <dgm:spPr/>
      <dgm:t>
        <a:bodyPr/>
        <a:lstStyle/>
        <a:p>
          <a:endParaRPr lang="en-US" sz="2000"/>
        </a:p>
      </dgm:t>
    </dgm:pt>
    <dgm:pt modelId="{982FDF0D-5DCF-4299-BD0C-D45BC088009B}" type="sibTrans" cxnId="{403A6B9A-1DEF-42F9-8184-02BB68BBA6A4}">
      <dgm:prSet/>
      <dgm:spPr/>
      <dgm:t>
        <a:bodyPr/>
        <a:lstStyle/>
        <a:p>
          <a:endParaRPr lang="en-US" sz="2000"/>
        </a:p>
      </dgm:t>
    </dgm:pt>
    <dgm:pt modelId="{CE059455-DD03-4B4A-BCD1-ACEC6F664603}">
      <dgm:prSet phldrT="[Text]" custT="1"/>
      <dgm:spPr/>
      <dgm:t>
        <a:bodyPr/>
        <a:lstStyle/>
        <a:p>
          <a:r>
            <a:rPr lang="en-US" sz="2800" dirty="0"/>
            <a:t>Reinforcement</a:t>
          </a:r>
        </a:p>
      </dgm:t>
    </dgm:pt>
    <dgm:pt modelId="{21B3124B-CEA2-4FB3-963C-ACAC75BCE745}" type="parTrans" cxnId="{C2320502-D4F7-435F-800A-81A7A186F2B4}">
      <dgm:prSet/>
      <dgm:spPr/>
      <dgm:t>
        <a:bodyPr/>
        <a:lstStyle/>
        <a:p>
          <a:endParaRPr lang="en-US" sz="2000"/>
        </a:p>
      </dgm:t>
    </dgm:pt>
    <dgm:pt modelId="{3583B7DB-E8E6-458D-9389-1915F130AF54}" type="sibTrans" cxnId="{C2320502-D4F7-435F-800A-81A7A186F2B4}">
      <dgm:prSet/>
      <dgm:spPr/>
      <dgm:t>
        <a:bodyPr/>
        <a:lstStyle/>
        <a:p>
          <a:endParaRPr lang="en-US" sz="2000"/>
        </a:p>
      </dgm:t>
    </dgm:pt>
    <dgm:pt modelId="{2B4DB9AE-AFD4-4DE0-9A13-F0308964BF1A}">
      <dgm:prSet phldrT="[Text]" custT="1"/>
      <dgm:spPr/>
      <dgm:t>
        <a:bodyPr/>
        <a:lstStyle/>
        <a:p>
          <a:r>
            <a:rPr lang="en-US" sz="2800" dirty="0"/>
            <a:t>Filtration</a:t>
          </a:r>
        </a:p>
      </dgm:t>
    </dgm:pt>
    <dgm:pt modelId="{E3CDA2EA-D663-4289-9569-6055119BBCF7}" type="parTrans" cxnId="{9C1EB812-FB0C-43A3-8A94-1CE268DB138C}">
      <dgm:prSet/>
      <dgm:spPr/>
      <dgm:t>
        <a:bodyPr/>
        <a:lstStyle/>
        <a:p>
          <a:endParaRPr lang="en-US" sz="2000"/>
        </a:p>
      </dgm:t>
    </dgm:pt>
    <dgm:pt modelId="{7A2AE685-7259-48C4-9183-3A44DE7EB85A}" type="sibTrans" cxnId="{9C1EB812-FB0C-43A3-8A94-1CE268DB138C}">
      <dgm:prSet/>
      <dgm:spPr/>
      <dgm:t>
        <a:bodyPr/>
        <a:lstStyle/>
        <a:p>
          <a:endParaRPr lang="en-US" sz="2000"/>
        </a:p>
      </dgm:t>
    </dgm:pt>
    <dgm:pt modelId="{CAB7D674-68C7-4268-B2C7-680FEEEFFB69}">
      <dgm:prSet phldrT="[Text]" custT="1"/>
      <dgm:spPr/>
      <dgm:t>
        <a:bodyPr/>
        <a:lstStyle/>
        <a:p>
          <a:r>
            <a:rPr lang="en-US" sz="2800" dirty="0"/>
            <a:t>Drainage</a:t>
          </a:r>
        </a:p>
      </dgm:t>
    </dgm:pt>
    <dgm:pt modelId="{F73C54F8-9759-490E-921B-59F40024DA26}" type="parTrans" cxnId="{F29C9AFA-8004-4994-B43F-64EF99F2E45D}">
      <dgm:prSet/>
      <dgm:spPr/>
      <dgm:t>
        <a:bodyPr/>
        <a:lstStyle/>
        <a:p>
          <a:endParaRPr lang="en-US" sz="2000"/>
        </a:p>
      </dgm:t>
    </dgm:pt>
    <dgm:pt modelId="{BB696271-2AE1-45C0-8564-4D1DFF354A01}" type="sibTrans" cxnId="{F29C9AFA-8004-4994-B43F-64EF99F2E45D}">
      <dgm:prSet/>
      <dgm:spPr/>
      <dgm:t>
        <a:bodyPr/>
        <a:lstStyle/>
        <a:p>
          <a:endParaRPr lang="en-US" sz="2000"/>
        </a:p>
      </dgm:t>
    </dgm:pt>
    <dgm:pt modelId="{7215FE39-D537-4837-A433-826FB1DC244B}" type="pres">
      <dgm:prSet presAssocID="{B18D444F-AAD8-4843-9E29-828E744AEEAE}" presName="Name0" presStyleCnt="0">
        <dgm:presLayoutVars>
          <dgm:chMax val="7"/>
          <dgm:chPref val="7"/>
          <dgm:dir/>
        </dgm:presLayoutVars>
      </dgm:prSet>
      <dgm:spPr/>
    </dgm:pt>
    <dgm:pt modelId="{6A311E0E-CECB-4B78-BF6D-A366789C4F1B}" type="pres">
      <dgm:prSet presAssocID="{B18D444F-AAD8-4843-9E29-828E744AEEAE}" presName="Name1" presStyleCnt="0"/>
      <dgm:spPr/>
    </dgm:pt>
    <dgm:pt modelId="{433E9053-2549-4418-A0F1-3628405B5253}" type="pres">
      <dgm:prSet presAssocID="{B18D444F-AAD8-4843-9E29-828E744AEEAE}" presName="cycle" presStyleCnt="0"/>
      <dgm:spPr/>
    </dgm:pt>
    <dgm:pt modelId="{0686DF4C-A3C7-44C0-87D3-09A38ADFD93A}" type="pres">
      <dgm:prSet presAssocID="{B18D444F-AAD8-4843-9E29-828E744AEEAE}" presName="srcNode" presStyleLbl="node1" presStyleIdx="0" presStyleCnt="5"/>
      <dgm:spPr/>
    </dgm:pt>
    <dgm:pt modelId="{8B11BD35-CAF4-4F24-9124-A53B7E1C744F}" type="pres">
      <dgm:prSet presAssocID="{B18D444F-AAD8-4843-9E29-828E744AEEAE}" presName="conn" presStyleLbl="parChTrans1D2" presStyleIdx="0" presStyleCnt="1"/>
      <dgm:spPr/>
    </dgm:pt>
    <dgm:pt modelId="{71026403-6EE5-405C-9F9F-8D6DEC47BB1F}" type="pres">
      <dgm:prSet presAssocID="{B18D444F-AAD8-4843-9E29-828E744AEEAE}" presName="extraNode" presStyleLbl="node1" presStyleIdx="0" presStyleCnt="5"/>
      <dgm:spPr/>
    </dgm:pt>
    <dgm:pt modelId="{66F99BF3-2451-423E-86B2-E9CD55737E2B}" type="pres">
      <dgm:prSet presAssocID="{B18D444F-AAD8-4843-9E29-828E744AEEAE}" presName="dstNode" presStyleLbl="node1" presStyleIdx="0" presStyleCnt="5"/>
      <dgm:spPr/>
    </dgm:pt>
    <dgm:pt modelId="{ABC45A9A-624E-4FAB-A8ED-2872ECFAE320}" type="pres">
      <dgm:prSet presAssocID="{2565E9D6-4A2D-42D9-B354-77980363449C}" presName="text_1" presStyleLbl="node1" presStyleIdx="0" presStyleCnt="5" custScaleY="97168">
        <dgm:presLayoutVars>
          <dgm:bulletEnabled val="1"/>
        </dgm:presLayoutVars>
      </dgm:prSet>
      <dgm:spPr/>
    </dgm:pt>
    <dgm:pt modelId="{DC8734BE-BA70-4EAE-AE73-3FE4A59A83A4}" type="pres">
      <dgm:prSet presAssocID="{2565E9D6-4A2D-42D9-B354-77980363449C}" presName="accent_1" presStyleCnt="0"/>
      <dgm:spPr/>
    </dgm:pt>
    <dgm:pt modelId="{60FD238A-9BD6-4CD0-97EB-3CBEFE84367C}" type="pres">
      <dgm:prSet presAssocID="{2565E9D6-4A2D-42D9-B354-77980363449C}" presName="accentRepeatNode" presStyleLbl="solidFgAcc1" presStyleIdx="0" presStyleCnt="5"/>
      <dgm:spPr/>
    </dgm:pt>
    <dgm:pt modelId="{963403D4-091E-4F3F-A84B-7982B7464896}" type="pres">
      <dgm:prSet presAssocID="{5BBE992B-18CF-4E75-9012-94967A34775A}" presName="text_2" presStyleLbl="node1" presStyleIdx="1" presStyleCnt="5" custScaleY="110099">
        <dgm:presLayoutVars>
          <dgm:bulletEnabled val="1"/>
        </dgm:presLayoutVars>
      </dgm:prSet>
      <dgm:spPr/>
    </dgm:pt>
    <dgm:pt modelId="{315B17EF-F0DF-4779-85EB-A743C453BD67}" type="pres">
      <dgm:prSet presAssocID="{5BBE992B-18CF-4E75-9012-94967A34775A}" presName="accent_2" presStyleCnt="0"/>
      <dgm:spPr/>
    </dgm:pt>
    <dgm:pt modelId="{3ADA1330-2537-44FD-8207-7BAC2059E271}" type="pres">
      <dgm:prSet presAssocID="{5BBE992B-18CF-4E75-9012-94967A34775A}" presName="accentRepeatNode" presStyleLbl="solidFgAcc1" presStyleIdx="1" presStyleCnt="5"/>
      <dgm:spPr/>
    </dgm:pt>
    <dgm:pt modelId="{2F5ED217-76D6-40B4-85BF-8ECE90E4ED8F}" type="pres">
      <dgm:prSet presAssocID="{CE059455-DD03-4B4A-BCD1-ACEC6F664603}" presName="text_3" presStyleLbl="node1" presStyleIdx="2" presStyleCnt="5" custScaleY="102778">
        <dgm:presLayoutVars>
          <dgm:bulletEnabled val="1"/>
        </dgm:presLayoutVars>
      </dgm:prSet>
      <dgm:spPr/>
    </dgm:pt>
    <dgm:pt modelId="{30969BD8-CA63-4D64-9A4B-5FF605810F6D}" type="pres">
      <dgm:prSet presAssocID="{CE059455-DD03-4B4A-BCD1-ACEC6F664603}" presName="accent_3" presStyleCnt="0"/>
      <dgm:spPr/>
    </dgm:pt>
    <dgm:pt modelId="{BE4DFF34-40BA-4D82-97E2-CCBECF3F54A0}" type="pres">
      <dgm:prSet presAssocID="{CE059455-DD03-4B4A-BCD1-ACEC6F664603}" presName="accentRepeatNode" presStyleLbl="solidFgAcc1" presStyleIdx="2" presStyleCnt="5"/>
      <dgm:spPr/>
    </dgm:pt>
    <dgm:pt modelId="{E5E58513-7A90-44EA-BF91-4982A266E82C}" type="pres">
      <dgm:prSet presAssocID="{2B4DB9AE-AFD4-4DE0-9A13-F0308964BF1A}" presName="text_4" presStyleLbl="node1" presStyleIdx="3" presStyleCnt="5" custScaleY="104253">
        <dgm:presLayoutVars>
          <dgm:bulletEnabled val="1"/>
        </dgm:presLayoutVars>
      </dgm:prSet>
      <dgm:spPr/>
    </dgm:pt>
    <dgm:pt modelId="{DE049F9B-976B-4FA1-A097-BD0668CBC587}" type="pres">
      <dgm:prSet presAssocID="{2B4DB9AE-AFD4-4DE0-9A13-F0308964BF1A}" presName="accent_4" presStyleCnt="0"/>
      <dgm:spPr/>
    </dgm:pt>
    <dgm:pt modelId="{9FCB0A14-F5FA-41B2-871D-014D739AF7C0}" type="pres">
      <dgm:prSet presAssocID="{2B4DB9AE-AFD4-4DE0-9A13-F0308964BF1A}" presName="accentRepeatNode" presStyleLbl="solidFgAcc1" presStyleIdx="3" presStyleCnt="5"/>
      <dgm:spPr/>
    </dgm:pt>
    <dgm:pt modelId="{444E743D-973D-4769-8B33-A496C80C278C}" type="pres">
      <dgm:prSet presAssocID="{CAB7D674-68C7-4268-B2C7-680FEEEFFB69}" presName="text_5" presStyleLbl="node1" presStyleIdx="4" presStyleCnt="5" custScaleY="104253">
        <dgm:presLayoutVars>
          <dgm:bulletEnabled val="1"/>
        </dgm:presLayoutVars>
      </dgm:prSet>
      <dgm:spPr/>
    </dgm:pt>
    <dgm:pt modelId="{E710B27C-BA10-4C7D-8417-5088D0D2769E}" type="pres">
      <dgm:prSet presAssocID="{CAB7D674-68C7-4268-B2C7-680FEEEFFB69}" presName="accent_5" presStyleCnt="0"/>
      <dgm:spPr/>
    </dgm:pt>
    <dgm:pt modelId="{1B445CCB-472A-4592-B1E9-4EDEE33B5058}" type="pres">
      <dgm:prSet presAssocID="{CAB7D674-68C7-4268-B2C7-680FEEEFFB69}" presName="accentRepeatNode" presStyleLbl="solidFgAcc1" presStyleIdx="4" presStyleCnt="5"/>
      <dgm:spPr/>
    </dgm:pt>
  </dgm:ptLst>
  <dgm:cxnLst>
    <dgm:cxn modelId="{403A6B9A-1DEF-42F9-8184-02BB68BBA6A4}" srcId="{B18D444F-AAD8-4843-9E29-828E744AEEAE}" destId="{5BBE992B-18CF-4E75-9012-94967A34775A}" srcOrd="1" destOrd="0" parTransId="{AE1CA365-70FE-41A2-A5F9-ACA703CE72EC}" sibTransId="{982FDF0D-5DCF-4299-BD0C-D45BC088009B}"/>
    <dgm:cxn modelId="{56616624-51DF-40B3-AAD1-5ABCEE8DFA04}" type="presOf" srcId="{7334DFAB-BA31-4308-97A7-DDDA3B21F7E3}" destId="{8B11BD35-CAF4-4F24-9124-A53B7E1C744F}" srcOrd="0" destOrd="0" presId="urn:microsoft.com/office/officeart/2008/layout/VerticalCurvedList"/>
    <dgm:cxn modelId="{5B6EBB6D-8205-4B1C-B5F4-8DFE6C795907}" srcId="{B18D444F-AAD8-4843-9E29-828E744AEEAE}" destId="{2565E9D6-4A2D-42D9-B354-77980363449C}" srcOrd="0" destOrd="0" parTransId="{DA7E32A4-D791-4C03-AAD7-BC45D545BE4D}" sibTransId="{7334DFAB-BA31-4308-97A7-DDDA3B21F7E3}"/>
    <dgm:cxn modelId="{F29C9AFA-8004-4994-B43F-64EF99F2E45D}" srcId="{B18D444F-AAD8-4843-9E29-828E744AEEAE}" destId="{CAB7D674-68C7-4268-B2C7-680FEEEFFB69}" srcOrd="4" destOrd="0" parTransId="{F73C54F8-9759-490E-921B-59F40024DA26}" sibTransId="{BB696271-2AE1-45C0-8564-4D1DFF354A01}"/>
    <dgm:cxn modelId="{69A2D5EE-91DB-4B8D-89BA-AF6B6C8DCAB0}" type="presOf" srcId="{2B4DB9AE-AFD4-4DE0-9A13-F0308964BF1A}" destId="{E5E58513-7A90-44EA-BF91-4982A266E82C}" srcOrd="0" destOrd="0" presId="urn:microsoft.com/office/officeart/2008/layout/VerticalCurvedList"/>
    <dgm:cxn modelId="{0FE899F0-DB19-4E5C-AAE8-BA82FE2DAFC6}" type="presOf" srcId="{B18D444F-AAD8-4843-9E29-828E744AEEAE}" destId="{7215FE39-D537-4837-A433-826FB1DC244B}" srcOrd="0" destOrd="0" presId="urn:microsoft.com/office/officeart/2008/layout/VerticalCurvedList"/>
    <dgm:cxn modelId="{C2320502-D4F7-435F-800A-81A7A186F2B4}" srcId="{B18D444F-AAD8-4843-9E29-828E744AEEAE}" destId="{CE059455-DD03-4B4A-BCD1-ACEC6F664603}" srcOrd="2" destOrd="0" parTransId="{21B3124B-CEA2-4FB3-963C-ACAC75BCE745}" sibTransId="{3583B7DB-E8E6-458D-9389-1915F130AF54}"/>
    <dgm:cxn modelId="{3E71BD8A-6C44-4375-9CEC-BF6966AF6D0F}" type="presOf" srcId="{CAB7D674-68C7-4268-B2C7-680FEEEFFB69}" destId="{444E743D-973D-4769-8B33-A496C80C278C}" srcOrd="0" destOrd="0" presId="urn:microsoft.com/office/officeart/2008/layout/VerticalCurvedList"/>
    <dgm:cxn modelId="{FACA4D7C-75DD-4EDC-8528-90791032D429}" type="presOf" srcId="{5BBE992B-18CF-4E75-9012-94967A34775A}" destId="{963403D4-091E-4F3F-A84B-7982B7464896}" srcOrd="0" destOrd="0" presId="urn:microsoft.com/office/officeart/2008/layout/VerticalCurvedList"/>
    <dgm:cxn modelId="{9C1EB812-FB0C-43A3-8A94-1CE268DB138C}" srcId="{B18D444F-AAD8-4843-9E29-828E744AEEAE}" destId="{2B4DB9AE-AFD4-4DE0-9A13-F0308964BF1A}" srcOrd="3" destOrd="0" parTransId="{E3CDA2EA-D663-4289-9569-6055119BBCF7}" sibTransId="{7A2AE685-7259-48C4-9183-3A44DE7EB85A}"/>
    <dgm:cxn modelId="{279CFF64-AA39-4108-906B-CDDC6D38210A}" type="presOf" srcId="{CE059455-DD03-4B4A-BCD1-ACEC6F664603}" destId="{2F5ED217-76D6-40B4-85BF-8ECE90E4ED8F}" srcOrd="0" destOrd="0" presId="urn:microsoft.com/office/officeart/2008/layout/VerticalCurvedList"/>
    <dgm:cxn modelId="{D66B8124-D8C8-4D74-A745-CB959B484DB5}" type="presOf" srcId="{2565E9D6-4A2D-42D9-B354-77980363449C}" destId="{ABC45A9A-624E-4FAB-A8ED-2872ECFAE320}" srcOrd="0" destOrd="0" presId="urn:microsoft.com/office/officeart/2008/layout/VerticalCurvedList"/>
    <dgm:cxn modelId="{22188546-7F09-432B-8B60-FFCBBCF8999F}" type="presParOf" srcId="{7215FE39-D537-4837-A433-826FB1DC244B}" destId="{6A311E0E-CECB-4B78-BF6D-A366789C4F1B}" srcOrd="0" destOrd="0" presId="urn:microsoft.com/office/officeart/2008/layout/VerticalCurvedList"/>
    <dgm:cxn modelId="{8F53EE1A-3B82-443B-A6E7-1670DDE8D7A5}" type="presParOf" srcId="{6A311E0E-CECB-4B78-BF6D-A366789C4F1B}" destId="{433E9053-2549-4418-A0F1-3628405B5253}" srcOrd="0" destOrd="0" presId="urn:microsoft.com/office/officeart/2008/layout/VerticalCurvedList"/>
    <dgm:cxn modelId="{DC8220AF-BEFC-4EA2-92C2-8DB5DE239631}" type="presParOf" srcId="{433E9053-2549-4418-A0F1-3628405B5253}" destId="{0686DF4C-A3C7-44C0-87D3-09A38ADFD93A}" srcOrd="0" destOrd="0" presId="urn:microsoft.com/office/officeart/2008/layout/VerticalCurvedList"/>
    <dgm:cxn modelId="{7CA3DF46-3F49-40B0-90AC-2377EB7BDC2E}" type="presParOf" srcId="{433E9053-2549-4418-A0F1-3628405B5253}" destId="{8B11BD35-CAF4-4F24-9124-A53B7E1C744F}" srcOrd="1" destOrd="0" presId="urn:microsoft.com/office/officeart/2008/layout/VerticalCurvedList"/>
    <dgm:cxn modelId="{19B28B10-AFE5-41CC-9B23-F5A7B143E710}" type="presParOf" srcId="{433E9053-2549-4418-A0F1-3628405B5253}" destId="{71026403-6EE5-405C-9F9F-8D6DEC47BB1F}" srcOrd="2" destOrd="0" presId="urn:microsoft.com/office/officeart/2008/layout/VerticalCurvedList"/>
    <dgm:cxn modelId="{C44164D8-5E7F-4B2B-A774-BDA324B795B6}" type="presParOf" srcId="{433E9053-2549-4418-A0F1-3628405B5253}" destId="{66F99BF3-2451-423E-86B2-E9CD55737E2B}" srcOrd="3" destOrd="0" presId="urn:microsoft.com/office/officeart/2008/layout/VerticalCurvedList"/>
    <dgm:cxn modelId="{9B758793-C995-4FDC-B5B9-FD58A8C516F9}" type="presParOf" srcId="{6A311E0E-CECB-4B78-BF6D-A366789C4F1B}" destId="{ABC45A9A-624E-4FAB-A8ED-2872ECFAE320}" srcOrd="1" destOrd="0" presId="urn:microsoft.com/office/officeart/2008/layout/VerticalCurvedList"/>
    <dgm:cxn modelId="{D4C467AF-96FF-46E7-9DC4-A7DF98549B93}" type="presParOf" srcId="{6A311E0E-CECB-4B78-BF6D-A366789C4F1B}" destId="{DC8734BE-BA70-4EAE-AE73-3FE4A59A83A4}" srcOrd="2" destOrd="0" presId="urn:microsoft.com/office/officeart/2008/layout/VerticalCurvedList"/>
    <dgm:cxn modelId="{6FDDB2CF-C978-4F3D-9418-FACA1C1673C7}" type="presParOf" srcId="{DC8734BE-BA70-4EAE-AE73-3FE4A59A83A4}" destId="{60FD238A-9BD6-4CD0-97EB-3CBEFE84367C}" srcOrd="0" destOrd="0" presId="urn:microsoft.com/office/officeart/2008/layout/VerticalCurvedList"/>
    <dgm:cxn modelId="{C188EF34-F0CC-4D3D-A672-73818B4884F1}" type="presParOf" srcId="{6A311E0E-CECB-4B78-BF6D-A366789C4F1B}" destId="{963403D4-091E-4F3F-A84B-7982B7464896}" srcOrd="3" destOrd="0" presId="urn:microsoft.com/office/officeart/2008/layout/VerticalCurvedList"/>
    <dgm:cxn modelId="{D5852441-7287-4FEA-B37A-722FAA4C074C}" type="presParOf" srcId="{6A311E0E-CECB-4B78-BF6D-A366789C4F1B}" destId="{315B17EF-F0DF-4779-85EB-A743C453BD67}" srcOrd="4" destOrd="0" presId="urn:microsoft.com/office/officeart/2008/layout/VerticalCurvedList"/>
    <dgm:cxn modelId="{E775769F-EE3C-4810-883A-BB98890BE4BA}" type="presParOf" srcId="{315B17EF-F0DF-4779-85EB-A743C453BD67}" destId="{3ADA1330-2537-44FD-8207-7BAC2059E271}" srcOrd="0" destOrd="0" presId="urn:microsoft.com/office/officeart/2008/layout/VerticalCurvedList"/>
    <dgm:cxn modelId="{322C1A21-1313-46A1-8633-72141ACBA65A}" type="presParOf" srcId="{6A311E0E-CECB-4B78-BF6D-A366789C4F1B}" destId="{2F5ED217-76D6-40B4-85BF-8ECE90E4ED8F}" srcOrd="5" destOrd="0" presId="urn:microsoft.com/office/officeart/2008/layout/VerticalCurvedList"/>
    <dgm:cxn modelId="{2854B624-2DA9-4DFC-83BA-429876EA71FE}" type="presParOf" srcId="{6A311E0E-CECB-4B78-BF6D-A366789C4F1B}" destId="{30969BD8-CA63-4D64-9A4B-5FF605810F6D}" srcOrd="6" destOrd="0" presId="urn:microsoft.com/office/officeart/2008/layout/VerticalCurvedList"/>
    <dgm:cxn modelId="{CF84D963-84C1-4FBD-B74E-B267B02E96BE}" type="presParOf" srcId="{30969BD8-CA63-4D64-9A4B-5FF605810F6D}" destId="{BE4DFF34-40BA-4D82-97E2-CCBECF3F54A0}" srcOrd="0" destOrd="0" presId="urn:microsoft.com/office/officeart/2008/layout/VerticalCurvedList"/>
    <dgm:cxn modelId="{7F31C58E-C448-411D-9182-47A0F6ED47F7}" type="presParOf" srcId="{6A311E0E-CECB-4B78-BF6D-A366789C4F1B}" destId="{E5E58513-7A90-44EA-BF91-4982A266E82C}" srcOrd="7" destOrd="0" presId="urn:microsoft.com/office/officeart/2008/layout/VerticalCurvedList"/>
    <dgm:cxn modelId="{768CDD3E-42D7-4FBA-8DF2-175B88127764}" type="presParOf" srcId="{6A311E0E-CECB-4B78-BF6D-A366789C4F1B}" destId="{DE049F9B-976B-4FA1-A097-BD0668CBC587}" srcOrd="8" destOrd="0" presId="urn:microsoft.com/office/officeart/2008/layout/VerticalCurvedList"/>
    <dgm:cxn modelId="{54DBAFC2-DCA2-48F4-9C1D-FE2CD3968D3A}" type="presParOf" srcId="{DE049F9B-976B-4FA1-A097-BD0668CBC587}" destId="{9FCB0A14-F5FA-41B2-871D-014D739AF7C0}" srcOrd="0" destOrd="0" presId="urn:microsoft.com/office/officeart/2008/layout/VerticalCurvedList"/>
    <dgm:cxn modelId="{5F203D4B-3E0C-4EFB-A395-07E02F0AC344}" type="presParOf" srcId="{6A311E0E-CECB-4B78-BF6D-A366789C4F1B}" destId="{444E743D-973D-4769-8B33-A496C80C278C}" srcOrd="9" destOrd="0" presId="urn:microsoft.com/office/officeart/2008/layout/VerticalCurvedList"/>
    <dgm:cxn modelId="{B15A23FE-4F4D-44F5-ABBC-8D2EFA14579C}" type="presParOf" srcId="{6A311E0E-CECB-4B78-BF6D-A366789C4F1B}" destId="{E710B27C-BA10-4C7D-8417-5088D0D2769E}" srcOrd="10" destOrd="0" presId="urn:microsoft.com/office/officeart/2008/layout/VerticalCurvedList"/>
    <dgm:cxn modelId="{4439AB3A-4324-4177-B096-93D44A4E95D8}" type="presParOf" srcId="{E710B27C-BA10-4C7D-8417-5088D0D2769E}" destId="{1B445CCB-472A-4592-B1E9-4EDEE33B50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8D444F-AAD8-4843-9E29-828E744AEEA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65E9D6-4A2D-42D9-B354-77980363449C}">
      <dgm:prSet phldrT="[Text]" custT="1"/>
      <dgm:spPr/>
      <dgm:t>
        <a:bodyPr/>
        <a:lstStyle/>
        <a:p>
          <a:r>
            <a:rPr lang="en-US" sz="2000" dirty="0"/>
            <a:t>Stabilized groundwater table – between 27 to 51 inches</a:t>
          </a:r>
        </a:p>
      </dgm:t>
    </dgm:pt>
    <dgm:pt modelId="{DA7E32A4-D791-4C03-AAD7-BC45D545BE4D}" type="parTrans" cxnId="{5B6EBB6D-8205-4B1C-B5F4-8DFE6C795907}">
      <dgm:prSet/>
      <dgm:spPr/>
      <dgm:t>
        <a:bodyPr/>
        <a:lstStyle/>
        <a:p>
          <a:endParaRPr lang="en-US" sz="2000"/>
        </a:p>
      </dgm:t>
    </dgm:pt>
    <dgm:pt modelId="{7334DFAB-BA31-4308-97A7-DDDA3B21F7E3}" type="sibTrans" cxnId="{5B6EBB6D-8205-4B1C-B5F4-8DFE6C795907}">
      <dgm:prSet/>
      <dgm:spPr/>
      <dgm:t>
        <a:bodyPr/>
        <a:lstStyle/>
        <a:p>
          <a:endParaRPr lang="en-US" sz="2000"/>
        </a:p>
      </dgm:t>
    </dgm:pt>
    <dgm:pt modelId="{5BBE992B-18CF-4E75-9012-94967A34775A}">
      <dgm:prSet phldrT="[Text]" custT="1"/>
      <dgm:spPr/>
      <dgm:t>
        <a:bodyPr/>
        <a:lstStyle/>
        <a:p>
          <a:r>
            <a:rPr lang="en-US" sz="2000" dirty="0"/>
            <a:t>Shallow deposits of silty and clayey soils immediately beneath the base course</a:t>
          </a:r>
        </a:p>
      </dgm:t>
    </dgm:pt>
    <dgm:pt modelId="{AE1CA365-70FE-41A2-A5F9-ACA703CE72EC}" type="parTrans" cxnId="{403A6B9A-1DEF-42F9-8184-02BB68BBA6A4}">
      <dgm:prSet/>
      <dgm:spPr/>
      <dgm:t>
        <a:bodyPr/>
        <a:lstStyle/>
        <a:p>
          <a:endParaRPr lang="en-US" sz="2000"/>
        </a:p>
      </dgm:t>
    </dgm:pt>
    <dgm:pt modelId="{982FDF0D-5DCF-4299-BD0C-D45BC088009B}" type="sibTrans" cxnId="{403A6B9A-1DEF-42F9-8184-02BB68BBA6A4}">
      <dgm:prSet/>
      <dgm:spPr/>
      <dgm:t>
        <a:bodyPr/>
        <a:lstStyle/>
        <a:p>
          <a:endParaRPr lang="en-US" sz="2000"/>
        </a:p>
      </dgm:t>
    </dgm:pt>
    <dgm:pt modelId="{CE059455-DD03-4B4A-BCD1-ACEC6F664603}">
      <dgm:prSet phldrT="[Text]" custT="1"/>
      <dgm:spPr/>
      <dgm:t>
        <a:bodyPr/>
        <a:lstStyle/>
        <a:p>
          <a:r>
            <a:rPr lang="en-US" sz="2000" dirty="0"/>
            <a:t>Transient perched groundwater during rainy season - unsaturated condition</a:t>
          </a:r>
        </a:p>
      </dgm:t>
    </dgm:pt>
    <dgm:pt modelId="{21B3124B-CEA2-4FB3-963C-ACAC75BCE745}" type="parTrans" cxnId="{C2320502-D4F7-435F-800A-81A7A186F2B4}">
      <dgm:prSet/>
      <dgm:spPr/>
      <dgm:t>
        <a:bodyPr/>
        <a:lstStyle/>
        <a:p>
          <a:endParaRPr lang="en-US" sz="2000"/>
        </a:p>
      </dgm:t>
    </dgm:pt>
    <dgm:pt modelId="{3583B7DB-E8E6-458D-9389-1915F130AF54}" type="sibTrans" cxnId="{C2320502-D4F7-435F-800A-81A7A186F2B4}">
      <dgm:prSet/>
      <dgm:spPr/>
      <dgm:t>
        <a:bodyPr/>
        <a:lstStyle/>
        <a:p>
          <a:endParaRPr lang="en-US" sz="2000"/>
        </a:p>
      </dgm:t>
    </dgm:pt>
    <dgm:pt modelId="{2B4DB9AE-AFD4-4DE0-9A13-F0308964BF1A}">
      <dgm:prSet phldrT="[Text]" custT="1"/>
      <dgm:spPr/>
      <dgm:t>
        <a:bodyPr/>
        <a:lstStyle/>
        <a:p>
          <a:r>
            <a:rPr lang="en-US" sz="2000" dirty="0"/>
            <a:t>Bubbling groundwater caused by excess groundwater pressure</a:t>
          </a:r>
        </a:p>
      </dgm:t>
    </dgm:pt>
    <dgm:pt modelId="{E3CDA2EA-D663-4289-9569-6055119BBCF7}" type="parTrans" cxnId="{9C1EB812-FB0C-43A3-8A94-1CE268DB138C}">
      <dgm:prSet/>
      <dgm:spPr/>
      <dgm:t>
        <a:bodyPr/>
        <a:lstStyle/>
        <a:p>
          <a:endParaRPr lang="en-US" sz="2000"/>
        </a:p>
      </dgm:t>
    </dgm:pt>
    <dgm:pt modelId="{7A2AE685-7259-48C4-9183-3A44DE7EB85A}" type="sibTrans" cxnId="{9C1EB812-FB0C-43A3-8A94-1CE268DB138C}">
      <dgm:prSet/>
      <dgm:spPr/>
      <dgm:t>
        <a:bodyPr/>
        <a:lstStyle/>
        <a:p>
          <a:endParaRPr lang="en-US" sz="2000"/>
        </a:p>
      </dgm:t>
    </dgm:pt>
    <dgm:pt modelId="{BC738E75-44DD-4E70-AF03-64C884A34832}">
      <dgm:prSet phldrT="[Text]" custT="1"/>
      <dgm:spPr/>
      <dgm:t>
        <a:bodyPr/>
        <a:lstStyle/>
        <a:p>
          <a:r>
            <a:rPr lang="en-US" sz="2000" dirty="0"/>
            <a:t> Excess groundwater pressure  - relieved through cracks in the asphalt surface</a:t>
          </a:r>
        </a:p>
      </dgm:t>
    </dgm:pt>
    <dgm:pt modelId="{EBDA8A39-A155-4B8C-BB37-033CCB89A3BC}" type="parTrans" cxnId="{044B67CC-4A4E-4EBC-92A0-4D3307E2B14D}">
      <dgm:prSet/>
      <dgm:spPr/>
      <dgm:t>
        <a:bodyPr/>
        <a:lstStyle/>
        <a:p>
          <a:endParaRPr lang="en-US"/>
        </a:p>
      </dgm:t>
    </dgm:pt>
    <dgm:pt modelId="{9F59A333-CFDE-468A-956D-3FAAB8BD3A20}" type="sibTrans" cxnId="{044B67CC-4A4E-4EBC-92A0-4D3307E2B14D}">
      <dgm:prSet/>
      <dgm:spPr/>
      <dgm:t>
        <a:bodyPr/>
        <a:lstStyle/>
        <a:p>
          <a:endParaRPr lang="en-US"/>
        </a:p>
      </dgm:t>
    </dgm:pt>
    <dgm:pt modelId="{7215FE39-D537-4837-A433-826FB1DC244B}" type="pres">
      <dgm:prSet presAssocID="{B18D444F-AAD8-4843-9E29-828E744AEEAE}" presName="Name0" presStyleCnt="0">
        <dgm:presLayoutVars>
          <dgm:chMax val="7"/>
          <dgm:chPref val="7"/>
          <dgm:dir/>
        </dgm:presLayoutVars>
      </dgm:prSet>
      <dgm:spPr/>
    </dgm:pt>
    <dgm:pt modelId="{6A311E0E-CECB-4B78-BF6D-A366789C4F1B}" type="pres">
      <dgm:prSet presAssocID="{B18D444F-AAD8-4843-9E29-828E744AEEAE}" presName="Name1" presStyleCnt="0"/>
      <dgm:spPr/>
    </dgm:pt>
    <dgm:pt modelId="{433E9053-2549-4418-A0F1-3628405B5253}" type="pres">
      <dgm:prSet presAssocID="{B18D444F-AAD8-4843-9E29-828E744AEEAE}" presName="cycle" presStyleCnt="0"/>
      <dgm:spPr/>
    </dgm:pt>
    <dgm:pt modelId="{0686DF4C-A3C7-44C0-87D3-09A38ADFD93A}" type="pres">
      <dgm:prSet presAssocID="{B18D444F-AAD8-4843-9E29-828E744AEEAE}" presName="srcNode" presStyleLbl="node1" presStyleIdx="0" presStyleCnt="5"/>
      <dgm:spPr/>
    </dgm:pt>
    <dgm:pt modelId="{8B11BD35-CAF4-4F24-9124-A53B7E1C744F}" type="pres">
      <dgm:prSet presAssocID="{B18D444F-AAD8-4843-9E29-828E744AEEAE}" presName="conn" presStyleLbl="parChTrans1D2" presStyleIdx="0" presStyleCnt="1"/>
      <dgm:spPr/>
    </dgm:pt>
    <dgm:pt modelId="{71026403-6EE5-405C-9F9F-8D6DEC47BB1F}" type="pres">
      <dgm:prSet presAssocID="{B18D444F-AAD8-4843-9E29-828E744AEEAE}" presName="extraNode" presStyleLbl="node1" presStyleIdx="0" presStyleCnt="5"/>
      <dgm:spPr/>
    </dgm:pt>
    <dgm:pt modelId="{66F99BF3-2451-423E-86B2-E9CD55737E2B}" type="pres">
      <dgm:prSet presAssocID="{B18D444F-AAD8-4843-9E29-828E744AEEAE}" presName="dstNode" presStyleLbl="node1" presStyleIdx="0" presStyleCnt="5"/>
      <dgm:spPr/>
    </dgm:pt>
    <dgm:pt modelId="{ABC45A9A-624E-4FAB-A8ED-2872ECFAE320}" type="pres">
      <dgm:prSet presAssocID="{2565E9D6-4A2D-42D9-B354-77980363449C}" presName="text_1" presStyleLbl="node1" presStyleIdx="0" presStyleCnt="5" custScaleY="93204">
        <dgm:presLayoutVars>
          <dgm:bulletEnabled val="1"/>
        </dgm:presLayoutVars>
      </dgm:prSet>
      <dgm:spPr/>
    </dgm:pt>
    <dgm:pt modelId="{DC8734BE-BA70-4EAE-AE73-3FE4A59A83A4}" type="pres">
      <dgm:prSet presAssocID="{2565E9D6-4A2D-42D9-B354-77980363449C}" presName="accent_1" presStyleCnt="0"/>
      <dgm:spPr/>
    </dgm:pt>
    <dgm:pt modelId="{60FD238A-9BD6-4CD0-97EB-3CBEFE84367C}" type="pres">
      <dgm:prSet presAssocID="{2565E9D6-4A2D-42D9-B354-77980363449C}" presName="accentRepeatNode" presStyleLbl="solidFgAcc1" presStyleIdx="0" presStyleCnt="5"/>
      <dgm:spPr/>
    </dgm:pt>
    <dgm:pt modelId="{963403D4-091E-4F3F-A84B-7982B7464896}" type="pres">
      <dgm:prSet presAssocID="{5BBE992B-18CF-4E75-9012-94967A34775A}" presName="text_2" presStyleLbl="node1" presStyleIdx="1" presStyleCnt="5" custScaleY="105608">
        <dgm:presLayoutVars>
          <dgm:bulletEnabled val="1"/>
        </dgm:presLayoutVars>
      </dgm:prSet>
      <dgm:spPr/>
    </dgm:pt>
    <dgm:pt modelId="{315B17EF-F0DF-4779-85EB-A743C453BD67}" type="pres">
      <dgm:prSet presAssocID="{5BBE992B-18CF-4E75-9012-94967A34775A}" presName="accent_2" presStyleCnt="0"/>
      <dgm:spPr/>
    </dgm:pt>
    <dgm:pt modelId="{3ADA1330-2537-44FD-8207-7BAC2059E271}" type="pres">
      <dgm:prSet presAssocID="{5BBE992B-18CF-4E75-9012-94967A34775A}" presName="accentRepeatNode" presStyleLbl="solidFgAcc1" presStyleIdx="1" presStyleCnt="5"/>
      <dgm:spPr/>
    </dgm:pt>
    <dgm:pt modelId="{2F5ED217-76D6-40B4-85BF-8ECE90E4ED8F}" type="pres">
      <dgm:prSet presAssocID="{CE059455-DD03-4B4A-BCD1-ACEC6F664603}" presName="text_3" presStyleLbl="node1" presStyleIdx="2" presStyleCnt="5" custScaleY="94726">
        <dgm:presLayoutVars>
          <dgm:bulletEnabled val="1"/>
        </dgm:presLayoutVars>
      </dgm:prSet>
      <dgm:spPr/>
    </dgm:pt>
    <dgm:pt modelId="{30969BD8-CA63-4D64-9A4B-5FF605810F6D}" type="pres">
      <dgm:prSet presAssocID="{CE059455-DD03-4B4A-BCD1-ACEC6F664603}" presName="accent_3" presStyleCnt="0"/>
      <dgm:spPr/>
    </dgm:pt>
    <dgm:pt modelId="{BE4DFF34-40BA-4D82-97E2-CCBECF3F54A0}" type="pres">
      <dgm:prSet presAssocID="{CE059455-DD03-4B4A-BCD1-ACEC6F664603}" presName="accentRepeatNode" presStyleLbl="solidFgAcc1" presStyleIdx="2" presStyleCnt="5"/>
      <dgm:spPr/>
    </dgm:pt>
    <dgm:pt modelId="{E5E58513-7A90-44EA-BF91-4982A266E82C}" type="pres">
      <dgm:prSet presAssocID="{2B4DB9AE-AFD4-4DE0-9A13-F0308964BF1A}" presName="text_4" presStyleLbl="node1" presStyleIdx="3" presStyleCnt="5">
        <dgm:presLayoutVars>
          <dgm:bulletEnabled val="1"/>
        </dgm:presLayoutVars>
      </dgm:prSet>
      <dgm:spPr/>
    </dgm:pt>
    <dgm:pt modelId="{DE049F9B-976B-4FA1-A097-BD0668CBC587}" type="pres">
      <dgm:prSet presAssocID="{2B4DB9AE-AFD4-4DE0-9A13-F0308964BF1A}" presName="accent_4" presStyleCnt="0"/>
      <dgm:spPr/>
    </dgm:pt>
    <dgm:pt modelId="{9FCB0A14-F5FA-41B2-871D-014D739AF7C0}" type="pres">
      <dgm:prSet presAssocID="{2B4DB9AE-AFD4-4DE0-9A13-F0308964BF1A}" presName="accentRepeatNode" presStyleLbl="solidFgAcc1" presStyleIdx="3" presStyleCnt="5"/>
      <dgm:spPr/>
    </dgm:pt>
    <dgm:pt modelId="{B91CA162-181A-4745-A33D-6B276B36B463}" type="pres">
      <dgm:prSet presAssocID="{BC738E75-44DD-4E70-AF03-64C884A34832}" presName="text_5" presStyleLbl="node1" presStyleIdx="4" presStyleCnt="5">
        <dgm:presLayoutVars>
          <dgm:bulletEnabled val="1"/>
        </dgm:presLayoutVars>
      </dgm:prSet>
      <dgm:spPr/>
    </dgm:pt>
    <dgm:pt modelId="{58AF3690-7802-4D29-99E5-98605E4BD806}" type="pres">
      <dgm:prSet presAssocID="{BC738E75-44DD-4E70-AF03-64C884A34832}" presName="accent_5" presStyleCnt="0"/>
      <dgm:spPr/>
    </dgm:pt>
    <dgm:pt modelId="{D8B3B8A1-FCA8-4697-9E9D-614542AAFDFE}" type="pres">
      <dgm:prSet presAssocID="{BC738E75-44DD-4E70-AF03-64C884A34832}" presName="accentRepeatNode" presStyleLbl="solidFgAcc1" presStyleIdx="4" presStyleCnt="5"/>
      <dgm:spPr/>
    </dgm:pt>
  </dgm:ptLst>
  <dgm:cxnLst>
    <dgm:cxn modelId="{403A6B9A-1DEF-42F9-8184-02BB68BBA6A4}" srcId="{B18D444F-AAD8-4843-9E29-828E744AEEAE}" destId="{5BBE992B-18CF-4E75-9012-94967A34775A}" srcOrd="1" destOrd="0" parTransId="{AE1CA365-70FE-41A2-A5F9-ACA703CE72EC}" sibTransId="{982FDF0D-5DCF-4299-BD0C-D45BC088009B}"/>
    <dgm:cxn modelId="{56616624-51DF-40B3-AAD1-5ABCEE8DFA04}" type="presOf" srcId="{7334DFAB-BA31-4308-97A7-DDDA3B21F7E3}" destId="{8B11BD35-CAF4-4F24-9124-A53B7E1C744F}" srcOrd="0" destOrd="0" presId="urn:microsoft.com/office/officeart/2008/layout/VerticalCurvedList"/>
    <dgm:cxn modelId="{5B6EBB6D-8205-4B1C-B5F4-8DFE6C795907}" srcId="{B18D444F-AAD8-4843-9E29-828E744AEEAE}" destId="{2565E9D6-4A2D-42D9-B354-77980363449C}" srcOrd="0" destOrd="0" parTransId="{DA7E32A4-D791-4C03-AAD7-BC45D545BE4D}" sibTransId="{7334DFAB-BA31-4308-97A7-DDDA3B21F7E3}"/>
    <dgm:cxn modelId="{69A2D5EE-91DB-4B8D-89BA-AF6B6C8DCAB0}" type="presOf" srcId="{2B4DB9AE-AFD4-4DE0-9A13-F0308964BF1A}" destId="{E5E58513-7A90-44EA-BF91-4982A266E82C}" srcOrd="0" destOrd="0" presId="urn:microsoft.com/office/officeart/2008/layout/VerticalCurvedList"/>
    <dgm:cxn modelId="{044B67CC-4A4E-4EBC-92A0-4D3307E2B14D}" srcId="{B18D444F-AAD8-4843-9E29-828E744AEEAE}" destId="{BC738E75-44DD-4E70-AF03-64C884A34832}" srcOrd="4" destOrd="0" parTransId="{EBDA8A39-A155-4B8C-BB37-033CCB89A3BC}" sibTransId="{9F59A333-CFDE-468A-956D-3FAAB8BD3A20}"/>
    <dgm:cxn modelId="{9A2A2676-DE80-413D-BF7E-F717FE95CC6B}" type="presOf" srcId="{BC738E75-44DD-4E70-AF03-64C884A34832}" destId="{B91CA162-181A-4745-A33D-6B276B36B463}" srcOrd="0" destOrd="0" presId="urn:microsoft.com/office/officeart/2008/layout/VerticalCurvedList"/>
    <dgm:cxn modelId="{0FE899F0-DB19-4E5C-AAE8-BA82FE2DAFC6}" type="presOf" srcId="{B18D444F-AAD8-4843-9E29-828E744AEEAE}" destId="{7215FE39-D537-4837-A433-826FB1DC244B}" srcOrd="0" destOrd="0" presId="urn:microsoft.com/office/officeart/2008/layout/VerticalCurvedList"/>
    <dgm:cxn modelId="{C2320502-D4F7-435F-800A-81A7A186F2B4}" srcId="{B18D444F-AAD8-4843-9E29-828E744AEEAE}" destId="{CE059455-DD03-4B4A-BCD1-ACEC6F664603}" srcOrd="2" destOrd="0" parTransId="{21B3124B-CEA2-4FB3-963C-ACAC75BCE745}" sibTransId="{3583B7DB-E8E6-458D-9389-1915F130AF54}"/>
    <dgm:cxn modelId="{FACA4D7C-75DD-4EDC-8528-90791032D429}" type="presOf" srcId="{5BBE992B-18CF-4E75-9012-94967A34775A}" destId="{963403D4-091E-4F3F-A84B-7982B7464896}" srcOrd="0" destOrd="0" presId="urn:microsoft.com/office/officeart/2008/layout/VerticalCurvedList"/>
    <dgm:cxn modelId="{9C1EB812-FB0C-43A3-8A94-1CE268DB138C}" srcId="{B18D444F-AAD8-4843-9E29-828E744AEEAE}" destId="{2B4DB9AE-AFD4-4DE0-9A13-F0308964BF1A}" srcOrd="3" destOrd="0" parTransId="{E3CDA2EA-D663-4289-9569-6055119BBCF7}" sibTransId="{7A2AE685-7259-48C4-9183-3A44DE7EB85A}"/>
    <dgm:cxn modelId="{279CFF64-AA39-4108-906B-CDDC6D38210A}" type="presOf" srcId="{CE059455-DD03-4B4A-BCD1-ACEC6F664603}" destId="{2F5ED217-76D6-40B4-85BF-8ECE90E4ED8F}" srcOrd="0" destOrd="0" presId="urn:microsoft.com/office/officeart/2008/layout/VerticalCurvedList"/>
    <dgm:cxn modelId="{D66B8124-D8C8-4D74-A745-CB959B484DB5}" type="presOf" srcId="{2565E9D6-4A2D-42D9-B354-77980363449C}" destId="{ABC45A9A-624E-4FAB-A8ED-2872ECFAE320}" srcOrd="0" destOrd="0" presId="urn:microsoft.com/office/officeart/2008/layout/VerticalCurvedList"/>
    <dgm:cxn modelId="{22188546-7F09-432B-8B60-FFCBBCF8999F}" type="presParOf" srcId="{7215FE39-D537-4837-A433-826FB1DC244B}" destId="{6A311E0E-CECB-4B78-BF6D-A366789C4F1B}" srcOrd="0" destOrd="0" presId="urn:microsoft.com/office/officeart/2008/layout/VerticalCurvedList"/>
    <dgm:cxn modelId="{8F53EE1A-3B82-443B-A6E7-1670DDE8D7A5}" type="presParOf" srcId="{6A311E0E-CECB-4B78-BF6D-A366789C4F1B}" destId="{433E9053-2549-4418-A0F1-3628405B5253}" srcOrd="0" destOrd="0" presId="urn:microsoft.com/office/officeart/2008/layout/VerticalCurvedList"/>
    <dgm:cxn modelId="{DC8220AF-BEFC-4EA2-92C2-8DB5DE239631}" type="presParOf" srcId="{433E9053-2549-4418-A0F1-3628405B5253}" destId="{0686DF4C-A3C7-44C0-87D3-09A38ADFD93A}" srcOrd="0" destOrd="0" presId="urn:microsoft.com/office/officeart/2008/layout/VerticalCurvedList"/>
    <dgm:cxn modelId="{7CA3DF46-3F49-40B0-90AC-2377EB7BDC2E}" type="presParOf" srcId="{433E9053-2549-4418-A0F1-3628405B5253}" destId="{8B11BD35-CAF4-4F24-9124-A53B7E1C744F}" srcOrd="1" destOrd="0" presId="urn:microsoft.com/office/officeart/2008/layout/VerticalCurvedList"/>
    <dgm:cxn modelId="{19B28B10-AFE5-41CC-9B23-F5A7B143E710}" type="presParOf" srcId="{433E9053-2549-4418-A0F1-3628405B5253}" destId="{71026403-6EE5-405C-9F9F-8D6DEC47BB1F}" srcOrd="2" destOrd="0" presId="urn:microsoft.com/office/officeart/2008/layout/VerticalCurvedList"/>
    <dgm:cxn modelId="{C44164D8-5E7F-4B2B-A774-BDA324B795B6}" type="presParOf" srcId="{433E9053-2549-4418-A0F1-3628405B5253}" destId="{66F99BF3-2451-423E-86B2-E9CD55737E2B}" srcOrd="3" destOrd="0" presId="urn:microsoft.com/office/officeart/2008/layout/VerticalCurvedList"/>
    <dgm:cxn modelId="{9B758793-C995-4FDC-B5B9-FD58A8C516F9}" type="presParOf" srcId="{6A311E0E-CECB-4B78-BF6D-A366789C4F1B}" destId="{ABC45A9A-624E-4FAB-A8ED-2872ECFAE320}" srcOrd="1" destOrd="0" presId="urn:microsoft.com/office/officeart/2008/layout/VerticalCurvedList"/>
    <dgm:cxn modelId="{D4C467AF-96FF-46E7-9DC4-A7DF98549B93}" type="presParOf" srcId="{6A311E0E-CECB-4B78-BF6D-A366789C4F1B}" destId="{DC8734BE-BA70-4EAE-AE73-3FE4A59A83A4}" srcOrd="2" destOrd="0" presId="urn:microsoft.com/office/officeart/2008/layout/VerticalCurvedList"/>
    <dgm:cxn modelId="{6FDDB2CF-C978-4F3D-9418-FACA1C1673C7}" type="presParOf" srcId="{DC8734BE-BA70-4EAE-AE73-3FE4A59A83A4}" destId="{60FD238A-9BD6-4CD0-97EB-3CBEFE84367C}" srcOrd="0" destOrd="0" presId="urn:microsoft.com/office/officeart/2008/layout/VerticalCurvedList"/>
    <dgm:cxn modelId="{C188EF34-F0CC-4D3D-A672-73818B4884F1}" type="presParOf" srcId="{6A311E0E-CECB-4B78-BF6D-A366789C4F1B}" destId="{963403D4-091E-4F3F-A84B-7982B7464896}" srcOrd="3" destOrd="0" presId="urn:microsoft.com/office/officeart/2008/layout/VerticalCurvedList"/>
    <dgm:cxn modelId="{D5852441-7287-4FEA-B37A-722FAA4C074C}" type="presParOf" srcId="{6A311E0E-CECB-4B78-BF6D-A366789C4F1B}" destId="{315B17EF-F0DF-4779-85EB-A743C453BD67}" srcOrd="4" destOrd="0" presId="urn:microsoft.com/office/officeart/2008/layout/VerticalCurvedList"/>
    <dgm:cxn modelId="{E775769F-EE3C-4810-883A-BB98890BE4BA}" type="presParOf" srcId="{315B17EF-F0DF-4779-85EB-A743C453BD67}" destId="{3ADA1330-2537-44FD-8207-7BAC2059E271}" srcOrd="0" destOrd="0" presId="urn:microsoft.com/office/officeart/2008/layout/VerticalCurvedList"/>
    <dgm:cxn modelId="{322C1A21-1313-46A1-8633-72141ACBA65A}" type="presParOf" srcId="{6A311E0E-CECB-4B78-BF6D-A366789C4F1B}" destId="{2F5ED217-76D6-40B4-85BF-8ECE90E4ED8F}" srcOrd="5" destOrd="0" presId="urn:microsoft.com/office/officeart/2008/layout/VerticalCurvedList"/>
    <dgm:cxn modelId="{2854B624-2DA9-4DFC-83BA-429876EA71FE}" type="presParOf" srcId="{6A311E0E-CECB-4B78-BF6D-A366789C4F1B}" destId="{30969BD8-CA63-4D64-9A4B-5FF605810F6D}" srcOrd="6" destOrd="0" presId="urn:microsoft.com/office/officeart/2008/layout/VerticalCurvedList"/>
    <dgm:cxn modelId="{CF84D963-84C1-4FBD-B74E-B267B02E96BE}" type="presParOf" srcId="{30969BD8-CA63-4D64-9A4B-5FF605810F6D}" destId="{BE4DFF34-40BA-4D82-97E2-CCBECF3F54A0}" srcOrd="0" destOrd="0" presId="urn:microsoft.com/office/officeart/2008/layout/VerticalCurvedList"/>
    <dgm:cxn modelId="{7F31C58E-C448-411D-9182-47A0F6ED47F7}" type="presParOf" srcId="{6A311E0E-CECB-4B78-BF6D-A366789C4F1B}" destId="{E5E58513-7A90-44EA-BF91-4982A266E82C}" srcOrd="7" destOrd="0" presId="urn:microsoft.com/office/officeart/2008/layout/VerticalCurvedList"/>
    <dgm:cxn modelId="{768CDD3E-42D7-4FBA-8DF2-175B88127764}" type="presParOf" srcId="{6A311E0E-CECB-4B78-BF6D-A366789C4F1B}" destId="{DE049F9B-976B-4FA1-A097-BD0668CBC587}" srcOrd="8" destOrd="0" presId="urn:microsoft.com/office/officeart/2008/layout/VerticalCurvedList"/>
    <dgm:cxn modelId="{54DBAFC2-DCA2-48F4-9C1D-FE2CD3968D3A}" type="presParOf" srcId="{DE049F9B-976B-4FA1-A097-BD0668CBC587}" destId="{9FCB0A14-F5FA-41B2-871D-014D739AF7C0}" srcOrd="0" destOrd="0" presId="urn:microsoft.com/office/officeart/2008/layout/VerticalCurvedList"/>
    <dgm:cxn modelId="{0B0376F8-F3B8-42F6-A6BD-32B7F696A7AE}" type="presParOf" srcId="{6A311E0E-CECB-4B78-BF6D-A366789C4F1B}" destId="{B91CA162-181A-4745-A33D-6B276B36B463}" srcOrd="9" destOrd="0" presId="urn:microsoft.com/office/officeart/2008/layout/VerticalCurvedList"/>
    <dgm:cxn modelId="{988988B5-779C-4E1C-A223-075C19A023E8}" type="presParOf" srcId="{6A311E0E-CECB-4B78-BF6D-A366789C4F1B}" destId="{58AF3690-7802-4D29-99E5-98605E4BD806}" srcOrd="10" destOrd="0" presId="urn:microsoft.com/office/officeart/2008/layout/VerticalCurvedList"/>
    <dgm:cxn modelId="{74CCB373-5B63-4DD8-9C88-EA1BFB53A637}" type="presParOf" srcId="{58AF3690-7802-4D29-99E5-98605E4BD806}" destId="{D8B3B8A1-FCA8-4697-9E9D-614542AAFD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8D444F-AAD8-4843-9E29-828E744AEEA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65E9D6-4A2D-42D9-B354-77980363449C}">
      <dgm:prSet phldrT="[Text]" custT="1"/>
      <dgm:spPr/>
      <dgm:t>
        <a:bodyPr/>
        <a:lstStyle/>
        <a:p>
          <a:r>
            <a:rPr lang="en-US" sz="2000" dirty="0"/>
            <a:t>Better roadway performance – higher ESAL’s and SN</a:t>
          </a:r>
        </a:p>
      </dgm:t>
    </dgm:pt>
    <dgm:pt modelId="{DA7E32A4-D791-4C03-AAD7-BC45D545BE4D}" type="parTrans" cxnId="{5B6EBB6D-8205-4B1C-B5F4-8DFE6C795907}">
      <dgm:prSet/>
      <dgm:spPr/>
      <dgm:t>
        <a:bodyPr/>
        <a:lstStyle/>
        <a:p>
          <a:endParaRPr lang="en-US" sz="2000"/>
        </a:p>
      </dgm:t>
    </dgm:pt>
    <dgm:pt modelId="{7334DFAB-BA31-4308-97A7-DDDA3B21F7E3}" type="sibTrans" cxnId="{5B6EBB6D-8205-4B1C-B5F4-8DFE6C795907}">
      <dgm:prSet/>
      <dgm:spPr/>
      <dgm:t>
        <a:bodyPr/>
        <a:lstStyle/>
        <a:p>
          <a:endParaRPr lang="en-US" sz="2000"/>
        </a:p>
      </dgm:t>
    </dgm:pt>
    <dgm:pt modelId="{5BBE992B-18CF-4E75-9012-94967A34775A}">
      <dgm:prSet phldrT="[Text]" custT="1"/>
      <dgm:spPr/>
      <dgm:t>
        <a:bodyPr/>
        <a:lstStyle/>
        <a:p>
          <a:r>
            <a:rPr lang="en-US" sz="2000" dirty="0"/>
            <a:t>Better drainage – enhanced </a:t>
          </a:r>
          <a:r>
            <a:rPr lang="en-US" sz="2000"/>
            <a:t>lateral drainage (unsaturated conditions)</a:t>
          </a:r>
          <a:endParaRPr lang="en-US" sz="2000" dirty="0"/>
        </a:p>
      </dgm:t>
    </dgm:pt>
    <dgm:pt modelId="{AE1CA365-70FE-41A2-A5F9-ACA703CE72EC}" type="parTrans" cxnId="{403A6B9A-1DEF-42F9-8184-02BB68BBA6A4}">
      <dgm:prSet/>
      <dgm:spPr/>
      <dgm:t>
        <a:bodyPr/>
        <a:lstStyle/>
        <a:p>
          <a:endParaRPr lang="en-US" sz="2000"/>
        </a:p>
      </dgm:t>
    </dgm:pt>
    <dgm:pt modelId="{982FDF0D-5DCF-4299-BD0C-D45BC088009B}" type="sibTrans" cxnId="{403A6B9A-1DEF-42F9-8184-02BB68BBA6A4}">
      <dgm:prSet/>
      <dgm:spPr/>
      <dgm:t>
        <a:bodyPr/>
        <a:lstStyle/>
        <a:p>
          <a:endParaRPr lang="en-US" sz="2000"/>
        </a:p>
      </dgm:t>
    </dgm:pt>
    <dgm:pt modelId="{CE059455-DD03-4B4A-BCD1-ACEC6F664603}">
      <dgm:prSet phldrT="[Text]" custT="1"/>
      <dgm:spPr/>
      <dgm:t>
        <a:bodyPr/>
        <a:lstStyle/>
        <a:p>
          <a:r>
            <a:rPr lang="en-US" sz="2000" dirty="0"/>
            <a:t>Less undercut – Reinforcement</a:t>
          </a:r>
        </a:p>
      </dgm:t>
    </dgm:pt>
    <dgm:pt modelId="{21B3124B-CEA2-4FB3-963C-ACAC75BCE745}" type="parTrans" cxnId="{C2320502-D4F7-435F-800A-81A7A186F2B4}">
      <dgm:prSet/>
      <dgm:spPr/>
      <dgm:t>
        <a:bodyPr/>
        <a:lstStyle/>
        <a:p>
          <a:endParaRPr lang="en-US" sz="2000"/>
        </a:p>
      </dgm:t>
    </dgm:pt>
    <dgm:pt modelId="{3583B7DB-E8E6-458D-9389-1915F130AF54}" type="sibTrans" cxnId="{C2320502-D4F7-435F-800A-81A7A186F2B4}">
      <dgm:prSet/>
      <dgm:spPr/>
      <dgm:t>
        <a:bodyPr/>
        <a:lstStyle/>
        <a:p>
          <a:endParaRPr lang="en-US" sz="2000"/>
        </a:p>
      </dgm:t>
    </dgm:pt>
    <dgm:pt modelId="{2B4DB9AE-AFD4-4DE0-9A13-F0308964BF1A}">
      <dgm:prSet phldrT="[Text]" custT="1"/>
      <dgm:spPr/>
      <dgm:t>
        <a:bodyPr/>
        <a:lstStyle/>
        <a:p>
          <a:r>
            <a:rPr lang="en-US" sz="2000"/>
            <a:t>Lower execution time</a:t>
          </a:r>
          <a:endParaRPr lang="en-US" sz="2000" dirty="0"/>
        </a:p>
      </dgm:t>
    </dgm:pt>
    <dgm:pt modelId="{E3CDA2EA-D663-4289-9569-6055119BBCF7}" type="parTrans" cxnId="{9C1EB812-FB0C-43A3-8A94-1CE268DB138C}">
      <dgm:prSet/>
      <dgm:spPr/>
      <dgm:t>
        <a:bodyPr/>
        <a:lstStyle/>
        <a:p>
          <a:endParaRPr lang="en-US" sz="2000"/>
        </a:p>
      </dgm:t>
    </dgm:pt>
    <dgm:pt modelId="{7A2AE685-7259-48C4-9183-3A44DE7EB85A}" type="sibTrans" cxnId="{9C1EB812-FB0C-43A3-8A94-1CE268DB138C}">
      <dgm:prSet/>
      <dgm:spPr/>
      <dgm:t>
        <a:bodyPr/>
        <a:lstStyle/>
        <a:p>
          <a:endParaRPr lang="en-US" sz="2000"/>
        </a:p>
      </dgm:t>
    </dgm:pt>
    <dgm:pt modelId="{BC738E75-44DD-4E70-AF03-64C884A34832}">
      <dgm:prSet phldrT="[Text]" custT="1"/>
      <dgm:spPr/>
      <dgm:t>
        <a:bodyPr/>
        <a:lstStyle/>
        <a:p>
          <a:r>
            <a:rPr lang="en-US" sz="2000" dirty="0"/>
            <a:t>Lower impact on the surroundings</a:t>
          </a:r>
        </a:p>
      </dgm:t>
    </dgm:pt>
    <dgm:pt modelId="{EBDA8A39-A155-4B8C-BB37-033CCB89A3BC}" type="parTrans" cxnId="{044B67CC-4A4E-4EBC-92A0-4D3307E2B14D}">
      <dgm:prSet/>
      <dgm:spPr/>
      <dgm:t>
        <a:bodyPr/>
        <a:lstStyle/>
        <a:p>
          <a:endParaRPr lang="en-US"/>
        </a:p>
      </dgm:t>
    </dgm:pt>
    <dgm:pt modelId="{9F59A333-CFDE-468A-956D-3FAAB8BD3A20}" type="sibTrans" cxnId="{044B67CC-4A4E-4EBC-92A0-4D3307E2B14D}">
      <dgm:prSet/>
      <dgm:spPr/>
      <dgm:t>
        <a:bodyPr/>
        <a:lstStyle/>
        <a:p>
          <a:endParaRPr lang="en-US"/>
        </a:p>
      </dgm:t>
    </dgm:pt>
    <dgm:pt modelId="{7215FE39-D537-4837-A433-826FB1DC244B}" type="pres">
      <dgm:prSet presAssocID="{B18D444F-AAD8-4843-9E29-828E744AEEAE}" presName="Name0" presStyleCnt="0">
        <dgm:presLayoutVars>
          <dgm:chMax val="7"/>
          <dgm:chPref val="7"/>
          <dgm:dir/>
        </dgm:presLayoutVars>
      </dgm:prSet>
      <dgm:spPr/>
    </dgm:pt>
    <dgm:pt modelId="{6A311E0E-CECB-4B78-BF6D-A366789C4F1B}" type="pres">
      <dgm:prSet presAssocID="{B18D444F-AAD8-4843-9E29-828E744AEEAE}" presName="Name1" presStyleCnt="0"/>
      <dgm:spPr/>
    </dgm:pt>
    <dgm:pt modelId="{433E9053-2549-4418-A0F1-3628405B5253}" type="pres">
      <dgm:prSet presAssocID="{B18D444F-AAD8-4843-9E29-828E744AEEAE}" presName="cycle" presStyleCnt="0"/>
      <dgm:spPr/>
    </dgm:pt>
    <dgm:pt modelId="{0686DF4C-A3C7-44C0-87D3-09A38ADFD93A}" type="pres">
      <dgm:prSet presAssocID="{B18D444F-AAD8-4843-9E29-828E744AEEAE}" presName="srcNode" presStyleLbl="node1" presStyleIdx="0" presStyleCnt="5"/>
      <dgm:spPr/>
    </dgm:pt>
    <dgm:pt modelId="{8B11BD35-CAF4-4F24-9124-A53B7E1C744F}" type="pres">
      <dgm:prSet presAssocID="{B18D444F-AAD8-4843-9E29-828E744AEEAE}" presName="conn" presStyleLbl="parChTrans1D2" presStyleIdx="0" presStyleCnt="1"/>
      <dgm:spPr/>
    </dgm:pt>
    <dgm:pt modelId="{71026403-6EE5-405C-9F9F-8D6DEC47BB1F}" type="pres">
      <dgm:prSet presAssocID="{B18D444F-AAD8-4843-9E29-828E744AEEAE}" presName="extraNode" presStyleLbl="node1" presStyleIdx="0" presStyleCnt="5"/>
      <dgm:spPr/>
    </dgm:pt>
    <dgm:pt modelId="{66F99BF3-2451-423E-86B2-E9CD55737E2B}" type="pres">
      <dgm:prSet presAssocID="{B18D444F-AAD8-4843-9E29-828E744AEEAE}" presName="dstNode" presStyleLbl="node1" presStyleIdx="0" presStyleCnt="5"/>
      <dgm:spPr/>
    </dgm:pt>
    <dgm:pt modelId="{ABC45A9A-624E-4FAB-A8ED-2872ECFAE320}" type="pres">
      <dgm:prSet presAssocID="{2565E9D6-4A2D-42D9-B354-77980363449C}" presName="text_1" presStyleLbl="node1" presStyleIdx="0" presStyleCnt="5" custScaleY="93204">
        <dgm:presLayoutVars>
          <dgm:bulletEnabled val="1"/>
        </dgm:presLayoutVars>
      </dgm:prSet>
      <dgm:spPr/>
    </dgm:pt>
    <dgm:pt modelId="{DC8734BE-BA70-4EAE-AE73-3FE4A59A83A4}" type="pres">
      <dgm:prSet presAssocID="{2565E9D6-4A2D-42D9-B354-77980363449C}" presName="accent_1" presStyleCnt="0"/>
      <dgm:spPr/>
    </dgm:pt>
    <dgm:pt modelId="{60FD238A-9BD6-4CD0-97EB-3CBEFE84367C}" type="pres">
      <dgm:prSet presAssocID="{2565E9D6-4A2D-42D9-B354-77980363449C}" presName="accentRepeatNode" presStyleLbl="solidFgAcc1" presStyleIdx="0" presStyleCnt="5"/>
      <dgm:spPr/>
    </dgm:pt>
    <dgm:pt modelId="{963403D4-091E-4F3F-A84B-7982B7464896}" type="pres">
      <dgm:prSet presAssocID="{5BBE992B-18CF-4E75-9012-94967A34775A}" presName="text_2" presStyleLbl="node1" presStyleIdx="1" presStyleCnt="5" custScaleY="105608">
        <dgm:presLayoutVars>
          <dgm:bulletEnabled val="1"/>
        </dgm:presLayoutVars>
      </dgm:prSet>
      <dgm:spPr/>
    </dgm:pt>
    <dgm:pt modelId="{315B17EF-F0DF-4779-85EB-A743C453BD67}" type="pres">
      <dgm:prSet presAssocID="{5BBE992B-18CF-4E75-9012-94967A34775A}" presName="accent_2" presStyleCnt="0"/>
      <dgm:spPr/>
    </dgm:pt>
    <dgm:pt modelId="{3ADA1330-2537-44FD-8207-7BAC2059E271}" type="pres">
      <dgm:prSet presAssocID="{5BBE992B-18CF-4E75-9012-94967A34775A}" presName="accentRepeatNode" presStyleLbl="solidFgAcc1" presStyleIdx="1" presStyleCnt="5"/>
      <dgm:spPr/>
    </dgm:pt>
    <dgm:pt modelId="{2F5ED217-76D6-40B4-85BF-8ECE90E4ED8F}" type="pres">
      <dgm:prSet presAssocID="{CE059455-DD03-4B4A-BCD1-ACEC6F664603}" presName="text_3" presStyleLbl="node1" presStyleIdx="2" presStyleCnt="5" custScaleY="68761">
        <dgm:presLayoutVars>
          <dgm:bulletEnabled val="1"/>
        </dgm:presLayoutVars>
      </dgm:prSet>
      <dgm:spPr/>
    </dgm:pt>
    <dgm:pt modelId="{30969BD8-CA63-4D64-9A4B-5FF605810F6D}" type="pres">
      <dgm:prSet presAssocID="{CE059455-DD03-4B4A-BCD1-ACEC6F664603}" presName="accent_3" presStyleCnt="0"/>
      <dgm:spPr/>
    </dgm:pt>
    <dgm:pt modelId="{BE4DFF34-40BA-4D82-97E2-CCBECF3F54A0}" type="pres">
      <dgm:prSet presAssocID="{CE059455-DD03-4B4A-BCD1-ACEC6F664603}" presName="accentRepeatNode" presStyleLbl="solidFgAcc1" presStyleIdx="2" presStyleCnt="5"/>
      <dgm:spPr/>
    </dgm:pt>
    <dgm:pt modelId="{E5E58513-7A90-44EA-BF91-4982A266E82C}" type="pres">
      <dgm:prSet presAssocID="{2B4DB9AE-AFD4-4DE0-9A13-F0308964BF1A}" presName="text_4" presStyleLbl="node1" presStyleIdx="3" presStyleCnt="5">
        <dgm:presLayoutVars>
          <dgm:bulletEnabled val="1"/>
        </dgm:presLayoutVars>
      </dgm:prSet>
      <dgm:spPr/>
    </dgm:pt>
    <dgm:pt modelId="{DE049F9B-976B-4FA1-A097-BD0668CBC587}" type="pres">
      <dgm:prSet presAssocID="{2B4DB9AE-AFD4-4DE0-9A13-F0308964BF1A}" presName="accent_4" presStyleCnt="0"/>
      <dgm:spPr/>
    </dgm:pt>
    <dgm:pt modelId="{9FCB0A14-F5FA-41B2-871D-014D739AF7C0}" type="pres">
      <dgm:prSet presAssocID="{2B4DB9AE-AFD4-4DE0-9A13-F0308964BF1A}" presName="accentRepeatNode" presStyleLbl="solidFgAcc1" presStyleIdx="3" presStyleCnt="5"/>
      <dgm:spPr/>
    </dgm:pt>
    <dgm:pt modelId="{B91CA162-181A-4745-A33D-6B276B36B463}" type="pres">
      <dgm:prSet presAssocID="{BC738E75-44DD-4E70-AF03-64C884A34832}" presName="text_5" presStyleLbl="node1" presStyleIdx="4" presStyleCnt="5">
        <dgm:presLayoutVars>
          <dgm:bulletEnabled val="1"/>
        </dgm:presLayoutVars>
      </dgm:prSet>
      <dgm:spPr/>
    </dgm:pt>
    <dgm:pt modelId="{58AF3690-7802-4D29-99E5-98605E4BD806}" type="pres">
      <dgm:prSet presAssocID="{BC738E75-44DD-4E70-AF03-64C884A34832}" presName="accent_5" presStyleCnt="0"/>
      <dgm:spPr/>
    </dgm:pt>
    <dgm:pt modelId="{D8B3B8A1-FCA8-4697-9E9D-614542AAFDFE}" type="pres">
      <dgm:prSet presAssocID="{BC738E75-44DD-4E70-AF03-64C884A34832}" presName="accentRepeatNode" presStyleLbl="solidFgAcc1" presStyleIdx="4" presStyleCnt="5"/>
      <dgm:spPr/>
    </dgm:pt>
  </dgm:ptLst>
  <dgm:cxnLst>
    <dgm:cxn modelId="{403A6B9A-1DEF-42F9-8184-02BB68BBA6A4}" srcId="{B18D444F-AAD8-4843-9E29-828E744AEEAE}" destId="{5BBE992B-18CF-4E75-9012-94967A34775A}" srcOrd="1" destOrd="0" parTransId="{AE1CA365-70FE-41A2-A5F9-ACA703CE72EC}" sibTransId="{982FDF0D-5DCF-4299-BD0C-D45BC088009B}"/>
    <dgm:cxn modelId="{56616624-51DF-40B3-AAD1-5ABCEE8DFA04}" type="presOf" srcId="{7334DFAB-BA31-4308-97A7-DDDA3B21F7E3}" destId="{8B11BD35-CAF4-4F24-9124-A53B7E1C744F}" srcOrd="0" destOrd="0" presId="urn:microsoft.com/office/officeart/2008/layout/VerticalCurvedList"/>
    <dgm:cxn modelId="{5B6EBB6D-8205-4B1C-B5F4-8DFE6C795907}" srcId="{B18D444F-AAD8-4843-9E29-828E744AEEAE}" destId="{2565E9D6-4A2D-42D9-B354-77980363449C}" srcOrd="0" destOrd="0" parTransId="{DA7E32A4-D791-4C03-AAD7-BC45D545BE4D}" sibTransId="{7334DFAB-BA31-4308-97A7-DDDA3B21F7E3}"/>
    <dgm:cxn modelId="{69A2D5EE-91DB-4B8D-89BA-AF6B6C8DCAB0}" type="presOf" srcId="{2B4DB9AE-AFD4-4DE0-9A13-F0308964BF1A}" destId="{E5E58513-7A90-44EA-BF91-4982A266E82C}" srcOrd="0" destOrd="0" presId="urn:microsoft.com/office/officeart/2008/layout/VerticalCurvedList"/>
    <dgm:cxn modelId="{044B67CC-4A4E-4EBC-92A0-4D3307E2B14D}" srcId="{B18D444F-AAD8-4843-9E29-828E744AEEAE}" destId="{BC738E75-44DD-4E70-AF03-64C884A34832}" srcOrd="4" destOrd="0" parTransId="{EBDA8A39-A155-4B8C-BB37-033CCB89A3BC}" sibTransId="{9F59A333-CFDE-468A-956D-3FAAB8BD3A20}"/>
    <dgm:cxn modelId="{9A2A2676-DE80-413D-BF7E-F717FE95CC6B}" type="presOf" srcId="{BC738E75-44DD-4E70-AF03-64C884A34832}" destId="{B91CA162-181A-4745-A33D-6B276B36B463}" srcOrd="0" destOrd="0" presId="urn:microsoft.com/office/officeart/2008/layout/VerticalCurvedList"/>
    <dgm:cxn modelId="{0FE899F0-DB19-4E5C-AAE8-BA82FE2DAFC6}" type="presOf" srcId="{B18D444F-AAD8-4843-9E29-828E744AEEAE}" destId="{7215FE39-D537-4837-A433-826FB1DC244B}" srcOrd="0" destOrd="0" presId="urn:microsoft.com/office/officeart/2008/layout/VerticalCurvedList"/>
    <dgm:cxn modelId="{C2320502-D4F7-435F-800A-81A7A186F2B4}" srcId="{B18D444F-AAD8-4843-9E29-828E744AEEAE}" destId="{CE059455-DD03-4B4A-BCD1-ACEC6F664603}" srcOrd="2" destOrd="0" parTransId="{21B3124B-CEA2-4FB3-963C-ACAC75BCE745}" sibTransId="{3583B7DB-E8E6-458D-9389-1915F130AF54}"/>
    <dgm:cxn modelId="{FACA4D7C-75DD-4EDC-8528-90791032D429}" type="presOf" srcId="{5BBE992B-18CF-4E75-9012-94967A34775A}" destId="{963403D4-091E-4F3F-A84B-7982B7464896}" srcOrd="0" destOrd="0" presId="urn:microsoft.com/office/officeart/2008/layout/VerticalCurvedList"/>
    <dgm:cxn modelId="{9C1EB812-FB0C-43A3-8A94-1CE268DB138C}" srcId="{B18D444F-AAD8-4843-9E29-828E744AEEAE}" destId="{2B4DB9AE-AFD4-4DE0-9A13-F0308964BF1A}" srcOrd="3" destOrd="0" parTransId="{E3CDA2EA-D663-4289-9569-6055119BBCF7}" sibTransId="{7A2AE685-7259-48C4-9183-3A44DE7EB85A}"/>
    <dgm:cxn modelId="{279CFF64-AA39-4108-906B-CDDC6D38210A}" type="presOf" srcId="{CE059455-DD03-4B4A-BCD1-ACEC6F664603}" destId="{2F5ED217-76D6-40B4-85BF-8ECE90E4ED8F}" srcOrd="0" destOrd="0" presId="urn:microsoft.com/office/officeart/2008/layout/VerticalCurvedList"/>
    <dgm:cxn modelId="{D66B8124-D8C8-4D74-A745-CB959B484DB5}" type="presOf" srcId="{2565E9D6-4A2D-42D9-B354-77980363449C}" destId="{ABC45A9A-624E-4FAB-A8ED-2872ECFAE320}" srcOrd="0" destOrd="0" presId="urn:microsoft.com/office/officeart/2008/layout/VerticalCurvedList"/>
    <dgm:cxn modelId="{22188546-7F09-432B-8B60-FFCBBCF8999F}" type="presParOf" srcId="{7215FE39-D537-4837-A433-826FB1DC244B}" destId="{6A311E0E-CECB-4B78-BF6D-A366789C4F1B}" srcOrd="0" destOrd="0" presId="urn:microsoft.com/office/officeart/2008/layout/VerticalCurvedList"/>
    <dgm:cxn modelId="{8F53EE1A-3B82-443B-A6E7-1670DDE8D7A5}" type="presParOf" srcId="{6A311E0E-CECB-4B78-BF6D-A366789C4F1B}" destId="{433E9053-2549-4418-A0F1-3628405B5253}" srcOrd="0" destOrd="0" presId="urn:microsoft.com/office/officeart/2008/layout/VerticalCurvedList"/>
    <dgm:cxn modelId="{DC8220AF-BEFC-4EA2-92C2-8DB5DE239631}" type="presParOf" srcId="{433E9053-2549-4418-A0F1-3628405B5253}" destId="{0686DF4C-A3C7-44C0-87D3-09A38ADFD93A}" srcOrd="0" destOrd="0" presId="urn:microsoft.com/office/officeart/2008/layout/VerticalCurvedList"/>
    <dgm:cxn modelId="{7CA3DF46-3F49-40B0-90AC-2377EB7BDC2E}" type="presParOf" srcId="{433E9053-2549-4418-A0F1-3628405B5253}" destId="{8B11BD35-CAF4-4F24-9124-A53B7E1C744F}" srcOrd="1" destOrd="0" presId="urn:microsoft.com/office/officeart/2008/layout/VerticalCurvedList"/>
    <dgm:cxn modelId="{19B28B10-AFE5-41CC-9B23-F5A7B143E710}" type="presParOf" srcId="{433E9053-2549-4418-A0F1-3628405B5253}" destId="{71026403-6EE5-405C-9F9F-8D6DEC47BB1F}" srcOrd="2" destOrd="0" presId="urn:microsoft.com/office/officeart/2008/layout/VerticalCurvedList"/>
    <dgm:cxn modelId="{C44164D8-5E7F-4B2B-A774-BDA324B795B6}" type="presParOf" srcId="{433E9053-2549-4418-A0F1-3628405B5253}" destId="{66F99BF3-2451-423E-86B2-E9CD55737E2B}" srcOrd="3" destOrd="0" presId="urn:microsoft.com/office/officeart/2008/layout/VerticalCurvedList"/>
    <dgm:cxn modelId="{9B758793-C995-4FDC-B5B9-FD58A8C516F9}" type="presParOf" srcId="{6A311E0E-CECB-4B78-BF6D-A366789C4F1B}" destId="{ABC45A9A-624E-4FAB-A8ED-2872ECFAE320}" srcOrd="1" destOrd="0" presId="urn:microsoft.com/office/officeart/2008/layout/VerticalCurvedList"/>
    <dgm:cxn modelId="{D4C467AF-96FF-46E7-9DC4-A7DF98549B93}" type="presParOf" srcId="{6A311E0E-CECB-4B78-BF6D-A366789C4F1B}" destId="{DC8734BE-BA70-4EAE-AE73-3FE4A59A83A4}" srcOrd="2" destOrd="0" presId="urn:microsoft.com/office/officeart/2008/layout/VerticalCurvedList"/>
    <dgm:cxn modelId="{6FDDB2CF-C978-4F3D-9418-FACA1C1673C7}" type="presParOf" srcId="{DC8734BE-BA70-4EAE-AE73-3FE4A59A83A4}" destId="{60FD238A-9BD6-4CD0-97EB-3CBEFE84367C}" srcOrd="0" destOrd="0" presId="urn:microsoft.com/office/officeart/2008/layout/VerticalCurvedList"/>
    <dgm:cxn modelId="{C188EF34-F0CC-4D3D-A672-73818B4884F1}" type="presParOf" srcId="{6A311E0E-CECB-4B78-BF6D-A366789C4F1B}" destId="{963403D4-091E-4F3F-A84B-7982B7464896}" srcOrd="3" destOrd="0" presId="urn:microsoft.com/office/officeart/2008/layout/VerticalCurvedList"/>
    <dgm:cxn modelId="{D5852441-7287-4FEA-B37A-722FAA4C074C}" type="presParOf" srcId="{6A311E0E-CECB-4B78-BF6D-A366789C4F1B}" destId="{315B17EF-F0DF-4779-85EB-A743C453BD67}" srcOrd="4" destOrd="0" presId="urn:microsoft.com/office/officeart/2008/layout/VerticalCurvedList"/>
    <dgm:cxn modelId="{E775769F-EE3C-4810-883A-BB98890BE4BA}" type="presParOf" srcId="{315B17EF-F0DF-4779-85EB-A743C453BD67}" destId="{3ADA1330-2537-44FD-8207-7BAC2059E271}" srcOrd="0" destOrd="0" presId="urn:microsoft.com/office/officeart/2008/layout/VerticalCurvedList"/>
    <dgm:cxn modelId="{322C1A21-1313-46A1-8633-72141ACBA65A}" type="presParOf" srcId="{6A311E0E-CECB-4B78-BF6D-A366789C4F1B}" destId="{2F5ED217-76D6-40B4-85BF-8ECE90E4ED8F}" srcOrd="5" destOrd="0" presId="urn:microsoft.com/office/officeart/2008/layout/VerticalCurvedList"/>
    <dgm:cxn modelId="{2854B624-2DA9-4DFC-83BA-429876EA71FE}" type="presParOf" srcId="{6A311E0E-CECB-4B78-BF6D-A366789C4F1B}" destId="{30969BD8-CA63-4D64-9A4B-5FF605810F6D}" srcOrd="6" destOrd="0" presId="urn:microsoft.com/office/officeart/2008/layout/VerticalCurvedList"/>
    <dgm:cxn modelId="{CF84D963-84C1-4FBD-B74E-B267B02E96BE}" type="presParOf" srcId="{30969BD8-CA63-4D64-9A4B-5FF605810F6D}" destId="{BE4DFF34-40BA-4D82-97E2-CCBECF3F54A0}" srcOrd="0" destOrd="0" presId="urn:microsoft.com/office/officeart/2008/layout/VerticalCurvedList"/>
    <dgm:cxn modelId="{7F31C58E-C448-411D-9182-47A0F6ED47F7}" type="presParOf" srcId="{6A311E0E-CECB-4B78-BF6D-A366789C4F1B}" destId="{E5E58513-7A90-44EA-BF91-4982A266E82C}" srcOrd="7" destOrd="0" presId="urn:microsoft.com/office/officeart/2008/layout/VerticalCurvedList"/>
    <dgm:cxn modelId="{768CDD3E-42D7-4FBA-8DF2-175B88127764}" type="presParOf" srcId="{6A311E0E-CECB-4B78-BF6D-A366789C4F1B}" destId="{DE049F9B-976B-4FA1-A097-BD0668CBC587}" srcOrd="8" destOrd="0" presId="urn:microsoft.com/office/officeart/2008/layout/VerticalCurvedList"/>
    <dgm:cxn modelId="{54DBAFC2-DCA2-48F4-9C1D-FE2CD3968D3A}" type="presParOf" srcId="{DE049F9B-976B-4FA1-A097-BD0668CBC587}" destId="{9FCB0A14-F5FA-41B2-871D-014D739AF7C0}" srcOrd="0" destOrd="0" presId="urn:microsoft.com/office/officeart/2008/layout/VerticalCurvedList"/>
    <dgm:cxn modelId="{0B0376F8-F3B8-42F6-A6BD-32B7F696A7AE}" type="presParOf" srcId="{6A311E0E-CECB-4B78-BF6D-A366789C4F1B}" destId="{B91CA162-181A-4745-A33D-6B276B36B463}" srcOrd="9" destOrd="0" presId="urn:microsoft.com/office/officeart/2008/layout/VerticalCurvedList"/>
    <dgm:cxn modelId="{988988B5-779C-4E1C-A223-075C19A023E8}" type="presParOf" srcId="{6A311E0E-CECB-4B78-BF6D-A366789C4F1B}" destId="{58AF3690-7802-4D29-99E5-98605E4BD806}" srcOrd="10" destOrd="0" presId="urn:microsoft.com/office/officeart/2008/layout/VerticalCurvedList"/>
    <dgm:cxn modelId="{74CCB373-5B63-4DD8-9C88-EA1BFB53A637}" type="presParOf" srcId="{58AF3690-7802-4D29-99E5-98605E4BD806}" destId="{D8B3B8A1-FCA8-4697-9E9D-614542AAFD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1BD35-CAF4-4F24-9124-A53B7E1C744F}">
      <dsp:nvSpPr>
        <dsp:cNvPr id="0" name=""/>
        <dsp:cNvSpPr/>
      </dsp:nvSpPr>
      <dsp:spPr>
        <a:xfrm>
          <a:off x="-6078633" y="-930060"/>
          <a:ext cx="7236055" cy="7236055"/>
        </a:xfrm>
        <a:prstGeom prst="blockArc">
          <a:avLst>
            <a:gd name="adj1" fmla="val 18900000"/>
            <a:gd name="adj2" fmla="val 2700000"/>
            <a:gd name="adj3" fmla="val 29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C45A9A-624E-4FAB-A8ED-2872ECFAE320}">
      <dsp:nvSpPr>
        <dsp:cNvPr id="0" name=""/>
        <dsp:cNvSpPr/>
      </dsp:nvSpPr>
      <dsp:spPr>
        <a:xfrm>
          <a:off x="505768" y="345406"/>
          <a:ext cx="6597249" cy="653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56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Separation</a:t>
          </a:r>
        </a:p>
      </dsp:txBody>
      <dsp:txXfrm>
        <a:off x="505768" y="345406"/>
        <a:ext cx="6597249" cy="653169"/>
      </dsp:txXfrm>
    </dsp:sp>
    <dsp:sp modelId="{60FD238A-9BD6-4CD0-97EB-3CBEFE84367C}">
      <dsp:nvSpPr>
        <dsp:cNvPr id="0" name=""/>
        <dsp:cNvSpPr/>
      </dsp:nvSpPr>
      <dsp:spPr>
        <a:xfrm>
          <a:off x="85639" y="251862"/>
          <a:ext cx="840258" cy="840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403D4-091E-4F3F-A84B-7982B7464896}">
      <dsp:nvSpPr>
        <dsp:cNvPr id="0" name=""/>
        <dsp:cNvSpPr/>
      </dsp:nvSpPr>
      <dsp:spPr>
        <a:xfrm>
          <a:off x="987452" y="1309932"/>
          <a:ext cx="6115566" cy="740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56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Confinement</a:t>
          </a:r>
        </a:p>
      </dsp:txBody>
      <dsp:txXfrm>
        <a:off x="987452" y="1309932"/>
        <a:ext cx="6115566" cy="740092"/>
      </dsp:txXfrm>
    </dsp:sp>
    <dsp:sp modelId="{3ADA1330-2537-44FD-8207-7BAC2059E271}">
      <dsp:nvSpPr>
        <dsp:cNvPr id="0" name=""/>
        <dsp:cNvSpPr/>
      </dsp:nvSpPr>
      <dsp:spPr>
        <a:xfrm>
          <a:off x="567323" y="1259850"/>
          <a:ext cx="840258" cy="840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ED217-76D6-40B4-85BF-8ECE90E4ED8F}">
      <dsp:nvSpPr>
        <dsp:cNvPr id="0" name=""/>
        <dsp:cNvSpPr/>
      </dsp:nvSpPr>
      <dsp:spPr>
        <a:xfrm>
          <a:off x="1135290" y="2342526"/>
          <a:ext cx="5967728" cy="690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56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Reinforcement</a:t>
          </a:r>
        </a:p>
      </dsp:txBody>
      <dsp:txXfrm>
        <a:off x="1135290" y="2342526"/>
        <a:ext cx="5967728" cy="690880"/>
      </dsp:txXfrm>
    </dsp:sp>
    <dsp:sp modelId="{BE4DFF34-40BA-4D82-97E2-CCBECF3F54A0}">
      <dsp:nvSpPr>
        <dsp:cNvPr id="0" name=""/>
        <dsp:cNvSpPr/>
      </dsp:nvSpPr>
      <dsp:spPr>
        <a:xfrm>
          <a:off x="715161" y="2267837"/>
          <a:ext cx="840258" cy="840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58513-7A90-44EA-BF91-4982A266E82C}">
      <dsp:nvSpPr>
        <dsp:cNvPr id="0" name=""/>
        <dsp:cNvSpPr/>
      </dsp:nvSpPr>
      <dsp:spPr>
        <a:xfrm>
          <a:off x="987452" y="3345556"/>
          <a:ext cx="6115566" cy="700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56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Filtration</a:t>
          </a:r>
        </a:p>
      </dsp:txBody>
      <dsp:txXfrm>
        <a:off x="987452" y="3345556"/>
        <a:ext cx="6115566" cy="700795"/>
      </dsp:txXfrm>
    </dsp:sp>
    <dsp:sp modelId="{9FCB0A14-F5FA-41B2-871D-014D739AF7C0}">
      <dsp:nvSpPr>
        <dsp:cNvPr id="0" name=""/>
        <dsp:cNvSpPr/>
      </dsp:nvSpPr>
      <dsp:spPr>
        <a:xfrm>
          <a:off x="567323" y="3275825"/>
          <a:ext cx="840258" cy="840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E743D-973D-4769-8B33-A496C80C278C}">
      <dsp:nvSpPr>
        <dsp:cNvPr id="0" name=""/>
        <dsp:cNvSpPr/>
      </dsp:nvSpPr>
      <dsp:spPr>
        <a:xfrm>
          <a:off x="505768" y="4353544"/>
          <a:ext cx="6597249" cy="700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56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Drainage</a:t>
          </a:r>
        </a:p>
      </dsp:txBody>
      <dsp:txXfrm>
        <a:off x="505768" y="4353544"/>
        <a:ext cx="6597249" cy="700795"/>
      </dsp:txXfrm>
    </dsp:sp>
    <dsp:sp modelId="{1B445CCB-472A-4592-B1E9-4EDEE33B5058}">
      <dsp:nvSpPr>
        <dsp:cNvPr id="0" name=""/>
        <dsp:cNvSpPr/>
      </dsp:nvSpPr>
      <dsp:spPr>
        <a:xfrm>
          <a:off x="85639" y="4283813"/>
          <a:ext cx="840258" cy="840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1BD35-CAF4-4F24-9124-A53B7E1C744F}">
      <dsp:nvSpPr>
        <dsp:cNvPr id="0" name=""/>
        <dsp:cNvSpPr/>
      </dsp:nvSpPr>
      <dsp:spPr>
        <a:xfrm>
          <a:off x="-5035312" y="-771448"/>
          <a:ext cx="5996664" cy="5996664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C45A9A-624E-4FAB-A8ED-2872ECFAE320}">
      <dsp:nvSpPr>
        <dsp:cNvPr id="0" name=""/>
        <dsp:cNvSpPr/>
      </dsp:nvSpPr>
      <dsp:spPr>
        <a:xfrm>
          <a:off x="420555" y="297194"/>
          <a:ext cx="10393112" cy="5190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03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Stabilized groundwater table – between 27 to 51 inches</a:t>
          </a:r>
        </a:p>
      </dsp:txBody>
      <dsp:txXfrm>
        <a:off x="420555" y="297194"/>
        <a:ext cx="10393112" cy="519052"/>
      </dsp:txXfrm>
    </dsp:sp>
    <dsp:sp modelId="{60FD238A-9BD6-4CD0-97EB-3CBEFE84367C}">
      <dsp:nvSpPr>
        <dsp:cNvPr id="0" name=""/>
        <dsp:cNvSpPr/>
      </dsp:nvSpPr>
      <dsp:spPr>
        <a:xfrm>
          <a:off x="72493" y="208659"/>
          <a:ext cx="696123" cy="696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403D4-091E-4F3F-A84B-7982B7464896}">
      <dsp:nvSpPr>
        <dsp:cNvPr id="0" name=""/>
        <dsp:cNvSpPr/>
      </dsp:nvSpPr>
      <dsp:spPr>
        <a:xfrm>
          <a:off x="819612" y="1097737"/>
          <a:ext cx="9994054" cy="588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03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Shallow deposits of silty and clayey soils immediately beneath the base course</a:t>
          </a:r>
        </a:p>
      </dsp:txBody>
      <dsp:txXfrm>
        <a:off x="819612" y="1097737"/>
        <a:ext cx="9994054" cy="588130"/>
      </dsp:txXfrm>
    </dsp:sp>
    <dsp:sp modelId="{3ADA1330-2537-44FD-8207-7BAC2059E271}">
      <dsp:nvSpPr>
        <dsp:cNvPr id="0" name=""/>
        <dsp:cNvSpPr/>
      </dsp:nvSpPr>
      <dsp:spPr>
        <a:xfrm>
          <a:off x="471550" y="1043740"/>
          <a:ext cx="696123" cy="696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ED217-76D6-40B4-85BF-8ECE90E4ED8F}">
      <dsp:nvSpPr>
        <dsp:cNvPr id="0" name=""/>
        <dsp:cNvSpPr/>
      </dsp:nvSpPr>
      <dsp:spPr>
        <a:xfrm>
          <a:off x="942091" y="1963119"/>
          <a:ext cx="9871576" cy="527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03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Transient perched groundwater during rainy season - unsaturated condition</a:t>
          </a:r>
        </a:p>
      </dsp:txBody>
      <dsp:txXfrm>
        <a:off x="942091" y="1963119"/>
        <a:ext cx="9871576" cy="527528"/>
      </dsp:txXfrm>
    </dsp:sp>
    <dsp:sp modelId="{BE4DFF34-40BA-4D82-97E2-CCBECF3F54A0}">
      <dsp:nvSpPr>
        <dsp:cNvPr id="0" name=""/>
        <dsp:cNvSpPr/>
      </dsp:nvSpPr>
      <dsp:spPr>
        <a:xfrm>
          <a:off x="594029" y="1878822"/>
          <a:ext cx="696123" cy="696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58513-7A90-44EA-BF91-4982A266E82C}">
      <dsp:nvSpPr>
        <dsp:cNvPr id="0" name=""/>
        <dsp:cNvSpPr/>
      </dsp:nvSpPr>
      <dsp:spPr>
        <a:xfrm>
          <a:off x="819612" y="2783515"/>
          <a:ext cx="9994054" cy="556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03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Bubbling groundwater caused by excess groundwater pressure</a:t>
          </a:r>
        </a:p>
      </dsp:txBody>
      <dsp:txXfrm>
        <a:off x="819612" y="2783515"/>
        <a:ext cx="9994054" cy="556899"/>
      </dsp:txXfrm>
    </dsp:sp>
    <dsp:sp modelId="{9FCB0A14-F5FA-41B2-871D-014D739AF7C0}">
      <dsp:nvSpPr>
        <dsp:cNvPr id="0" name=""/>
        <dsp:cNvSpPr/>
      </dsp:nvSpPr>
      <dsp:spPr>
        <a:xfrm>
          <a:off x="471550" y="2713903"/>
          <a:ext cx="696123" cy="696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CA162-181A-4745-A33D-6B276B36B463}">
      <dsp:nvSpPr>
        <dsp:cNvPr id="0" name=""/>
        <dsp:cNvSpPr/>
      </dsp:nvSpPr>
      <dsp:spPr>
        <a:xfrm>
          <a:off x="420555" y="3618597"/>
          <a:ext cx="10393112" cy="556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03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Excess groundwater pressure  - relieved through cracks in the asphalt surface</a:t>
          </a:r>
        </a:p>
      </dsp:txBody>
      <dsp:txXfrm>
        <a:off x="420555" y="3618597"/>
        <a:ext cx="10393112" cy="556899"/>
      </dsp:txXfrm>
    </dsp:sp>
    <dsp:sp modelId="{D8B3B8A1-FCA8-4697-9E9D-614542AAFDFE}">
      <dsp:nvSpPr>
        <dsp:cNvPr id="0" name=""/>
        <dsp:cNvSpPr/>
      </dsp:nvSpPr>
      <dsp:spPr>
        <a:xfrm>
          <a:off x="72493" y="3548985"/>
          <a:ext cx="696123" cy="696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1BD35-CAF4-4F24-9124-A53B7E1C744F}">
      <dsp:nvSpPr>
        <dsp:cNvPr id="0" name=""/>
        <dsp:cNvSpPr/>
      </dsp:nvSpPr>
      <dsp:spPr>
        <a:xfrm>
          <a:off x="-5035312" y="-771448"/>
          <a:ext cx="5996664" cy="5996664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C45A9A-624E-4FAB-A8ED-2872ECFAE320}">
      <dsp:nvSpPr>
        <dsp:cNvPr id="0" name=""/>
        <dsp:cNvSpPr/>
      </dsp:nvSpPr>
      <dsp:spPr>
        <a:xfrm>
          <a:off x="420555" y="297194"/>
          <a:ext cx="10393112" cy="5190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03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Better roadway performance – higher ESAL’s and SN</a:t>
          </a:r>
        </a:p>
      </dsp:txBody>
      <dsp:txXfrm>
        <a:off x="420555" y="297194"/>
        <a:ext cx="10393112" cy="519052"/>
      </dsp:txXfrm>
    </dsp:sp>
    <dsp:sp modelId="{60FD238A-9BD6-4CD0-97EB-3CBEFE84367C}">
      <dsp:nvSpPr>
        <dsp:cNvPr id="0" name=""/>
        <dsp:cNvSpPr/>
      </dsp:nvSpPr>
      <dsp:spPr>
        <a:xfrm>
          <a:off x="72493" y="208659"/>
          <a:ext cx="696123" cy="696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403D4-091E-4F3F-A84B-7982B7464896}">
      <dsp:nvSpPr>
        <dsp:cNvPr id="0" name=""/>
        <dsp:cNvSpPr/>
      </dsp:nvSpPr>
      <dsp:spPr>
        <a:xfrm>
          <a:off x="819612" y="1097737"/>
          <a:ext cx="9994054" cy="588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03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Better drainage – enhanced </a:t>
          </a:r>
          <a:r>
            <a:rPr lang="en-US" sz="2000" kern="1200"/>
            <a:t>lateral drainage (unsaturated conditions)</a:t>
          </a:r>
          <a:endParaRPr lang="en-US" sz="2000" kern="1200" dirty="0"/>
        </a:p>
      </dsp:txBody>
      <dsp:txXfrm>
        <a:off x="819612" y="1097737"/>
        <a:ext cx="9994054" cy="588130"/>
      </dsp:txXfrm>
    </dsp:sp>
    <dsp:sp modelId="{3ADA1330-2537-44FD-8207-7BAC2059E271}">
      <dsp:nvSpPr>
        <dsp:cNvPr id="0" name=""/>
        <dsp:cNvSpPr/>
      </dsp:nvSpPr>
      <dsp:spPr>
        <a:xfrm>
          <a:off x="471550" y="1043740"/>
          <a:ext cx="696123" cy="696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ED217-76D6-40B4-85BF-8ECE90E4ED8F}">
      <dsp:nvSpPr>
        <dsp:cNvPr id="0" name=""/>
        <dsp:cNvSpPr/>
      </dsp:nvSpPr>
      <dsp:spPr>
        <a:xfrm>
          <a:off x="942091" y="2035419"/>
          <a:ext cx="9871576" cy="3829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03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Less undercut – Reinforcement</a:t>
          </a:r>
        </a:p>
      </dsp:txBody>
      <dsp:txXfrm>
        <a:off x="942091" y="2035419"/>
        <a:ext cx="9871576" cy="382929"/>
      </dsp:txXfrm>
    </dsp:sp>
    <dsp:sp modelId="{BE4DFF34-40BA-4D82-97E2-CCBECF3F54A0}">
      <dsp:nvSpPr>
        <dsp:cNvPr id="0" name=""/>
        <dsp:cNvSpPr/>
      </dsp:nvSpPr>
      <dsp:spPr>
        <a:xfrm>
          <a:off x="594029" y="1878822"/>
          <a:ext cx="696123" cy="696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58513-7A90-44EA-BF91-4982A266E82C}">
      <dsp:nvSpPr>
        <dsp:cNvPr id="0" name=""/>
        <dsp:cNvSpPr/>
      </dsp:nvSpPr>
      <dsp:spPr>
        <a:xfrm>
          <a:off x="819612" y="2783515"/>
          <a:ext cx="9994054" cy="556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03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Lower execution time</a:t>
          </a:r>
          <a:endParaRPr lang="en-US" sz="2000" kern="1200" dirty="0"/>
        </a:p>
      </dsp:txBody>
      <dsp:txXfrm>
        <a:off x="819612" y="2783515"/>
        <a:ext cx="9994054" cy="556899"/>
      </dsp:txXfrm>
    </dsp:sp>
    <dsp:sp modelId="{9FCB0A14-F5FA-41B2-871D-014D739AF7C0}">
      <dsp:nvSpPr>
        <dsp:cNvPr id="0" name=""/>
        <dsp:cNvSpPr/>
      </dsp:nvSpPr>
      <dsp:spPr>
        <a:xfrm>
          <a:off x="471550" y="2713903"/>
          <a:ext cx="696123" cy="696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CA162-181A-4745-A33D-6B276B36B463}">
      <dsp:nvSpPr>
        <dsp:cNvPr id="0" name=""/>
        <dsp:cNvSpPr/>
      </dsp:nvSpPr>
      <dsp:spPr>
        <a:xfrm>
          <a:off x="420555" y="3618597"/>
          <a:ext cx="10393112" cy="556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03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Lower impact on the surroundings</a:t>
          </a:r>
        </a:p>
      </dsp:txBody>
      <dsp:txXfrm>
        <a:off x="420555" y="3618597"/>
        <a:ext cx="10393112" cy="556899"/>
      </dsp:txXfrm>
    </dsp:sp>
    <dsp:sp modelId="{D8B3B8A1-FCA8-4697-9E9D-614542AAFDFE}">
      <dsp:nvSpPr>
        <dsp:cNvPr id="0" name=""/>
        <dsp:cNvSpPr/>
      </dsp:nvSpPr>
      <dsp:spPr>
        <a:xfrm>
          <a:off x="72493" y="3548985"/>
          <a:ext cx="696123" cy="696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70098"/>
          </a:xfrm>
          <a:prstGeom prst="rect">
            <a:avLst/>
          </a:prstGeom>
        </p:spPr>
        <p:txBody>
          <a:bodyPr vert="horz" lIns="93943" tIns="46971" rIns="93943" bIns="4697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8" y="0"/>
            <a:ext cx="3066733" cy="470098"/>
          </a:xfrm>
          <a:prstGeom prst="rect">
            <a:avLst/>
          </a:prstGeom>
        </p:spPr>
        <p:txBody>
          <a:bodyPr vert="horz" lIns="93943" tIns="46971" rIns="93943" bIns="46971" rtlCol="0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99329"/>
            <a:ext cx="3066733" cy="470098"/>
          </a:xfrm>
          <a:prstGeom prst="rect">
            <a:avLst/>
          </a:prstGeom>
        </p:spPr>
        <p:txBody>
          <a:bodyPr vert="horz" lIns="93943" tIns="46971" rIns="93943" bIns="4697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8" y="8899329"/>
            <a:ext cx="3066733" cy="470098"/>
          </a:xfrm>
          <a:prstGeom prst="rect">
            <a:avLst/>
          </a:prstGeom>
        </p:spPr>
        <p:txBody>
          <a:bodyPr vert="horz" lIns="93943" tIns="46971" rIns="93943" bIns="46971" rtlCol="0" anchor="b"/>
          <a:lstStyle>
            <a:lvl1pPr algn="r">
              <a:defRPr sz="1100"/>
            </a:lvl1pPr>
          </a:lstStyle>
          <a:p>
            <a:fld id="{87AC20BB-C638-4E3C-8CE9-D3C8721F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248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70098"/>
          </a:xfrm>
          <a:prstGeom prst="rect">
            <a:avLst/>
          </a:prstGeom>
        </p:spPr>
        <p:txBody>
          <a:bodyPr vert="horz" lIns="93943" tIns="46971" rIns="93943" bIns="46971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8" y="0"/>
            <a:ext cx="3066733" cy="470098"/>
          </a:xfrm>
          <a:prstGeom prst="rect">
            <a:avLst/>
          </a:prstGeom>
        </p:spPr>
        <p:txBody>
          <a:bodyPr vert="horz" lIns="93943" tIns="46971" rIns="93943" bIns="46971" rtlCol="0"/>
          <a:lstStyle>
            <a:lvl1pPr algn="r">
              <a:defRPr sz="11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71575"/>
            <a:ext cx="5616575" cy="3160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43" tIns="46971" rIns="93943" bIns="4697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9" y="4509037"/>
            <a:ext cx="5661660" cy="3689211"/>
          </a:xfrm>
          <a:prstGeom prst="rect">
            <a:avLst/>
          </a:prstGeom>
        </p:spPr>
        <p:txBody>
          <a:bodyPr vert="horz" lIns="93943" tIns="46971" rIns="93943" bIns="4697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9329"/>
            <a:ext cx="3066733" cy="470098"/>
          </a:xfrm>
          <a:prstGeom prst="rect">
            <a:avLst/>
          </a:prstGeom>
        </p:spPr>
        <p:txBody>
          <a:bodyPr vert="horz" lIns="93943" tIns="46971" rIns="93943" bIns="46971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8" y="8899329"/>
            <a:ext cx="3066733" cy="470098"/>
          </a:xfrm>
          <a:prstGeom prst="rect">
            <a:avLst/>
          </a:prstGeom>
        </p:spPr>
        <p:txBody>
          <a:bodyPr vert="horz" lIns="93943" tIns="46971" rIns="93943" bIns="46971" rtlCol="0" anchor="b"/>
          <a:lstStyle>
            <a:lvl1pPr algn="r">
              <a:defRPr sz="1100"/>
            </a:lvl1pPr>
          </a:lstStyle>
          <a:p>
            <a:fld id="{24D30891-FC4B-464C-B458-FD3AF9B48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255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1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40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Designers use to state that The 3 most important aspects of good road design are drainage, drainage &amp; drainage</a:t>
            </a: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photos show examples of poor drainage 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0F8D3-E0D6-451F-BBF5-725B2D6B2306}" type="slidenum">
              <a:rPr lang="nl-NL" smtClean="0">
                <a:solidFill>
                  <a:prstClr val="black"/>
                </a:solidFill>
              </a:rPr>
              <a:pPr/>
              <a:t>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2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0F8D3-E0D6-451F-BBF5-725B2D6B2306}" type="slidenum">
              <a:rPr lang="nl-NL" smtClean="0">
                <a:solidFill>
                  <a:prstClr val="black"/>
                </a:solidFill>
              </a:rPr>
              <a:pPr/>
              <a:t>11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2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>
                <a:solidFill>
                  <a:srgbClr val="FFFFFF"/>
                </a:solidFill>
                <a:cs typeface="Arial" charset="0"/>
              </a:rPr>
              <a:t>Dalton </a:t>
            </a:r>
            <a:r>
              <a:rPr lang="fr-CA" sz="1200" dirty="0" err="1">
                <a:solidFill>
                  <a:srgbClr val="FFFFFF"/>
                </a:solidFill>
                <a:cs typeface="Arial" charset="0"/>
              </a:rPr>
              <a:t>Highway</a:t>
            </a:r>
            <a:r>
              <a:rPr lang="fr-CA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fr-CA" sz="1200" dirty="0" err="1">
                <a:solidFill>
                  <a:srgbClr val="FFFFFF"/>
                </a:solidFill>
                <a:cs typeface="Arial" charset="0"/>
              </a:rPr>
              <a:t>with</a:t>
            </a:r>
            <a:r>
              <a:rPr lang="fr-CA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fr-CA" sz="1200" dirty="0" err="1">
                <a:solidFill>
                  <a:srgbClr val="FFFFFF"/>
                </a:solidFill>
                <a:cs typeface="Arial" charset="0"/>
              </a:rPr>
              <a:t>Mirafi</a:t>
            </a:r>
            <a:r>
              <a:rPr lang="fr-CA" sz="1200" baseline="30000" dirty="0">
                <a:solidFill>
                  <a:srgbClr val="FFFFFF"/>
                </a:solidFill>
                <a:cs typeface="Arial" charset="0"/>
              </a:rPr>
              <a:t>®</a:t>
            </a:r>
            <a:r>
              <a:rPr lang="fr-CA" sz="1200" dirty="0">
                <a:solidFill>
                  <a:srgbClr val="FFFFFF"/>
                </a:solidFill>
                <a:cs typeface="Arial" charset="0"/>
              </a:rPr>
              <a:t> H</a:t>
            </a:r>
            <a:r>
              <a:rPr lang="fr-CA" sz="1200" baseline="-25000" dirty="0">
                <a:solidFill>
                  <a:srgbClr val="FFFFFF"/>
                </a:solidFill>
                <a:cs typeface="Arial" charset="0"/>
              </a:rPr>
              <a:t>2</a:t>
            </a:r>
            <a:r>
              <a:rPr lang="fr-CA" sz="1200" dirty="0">
                <a:solidFill>
                  <a:srgbClr val="FFFFFF"/>
                </a:solidFill>
                <a:cs typeface="Arial" charset="0"/>
              </a:rPr>
              <a:t>R</a:t>
            </a:r>
            <a:r>
              <a:rPr lang="fr-CA" sz="1200" i="1" dirty="0">
                <a:solidFill>
                  <a:srgbClr val="FFFFFF"/>
                </a:solidFill>
                <a:cs typeface="Arial" charset="0"/>
              </a:rPr>
              <a:t>i</a:t>
            </a:r>
            <a:r>
              <a:rPr lang="fr-CA" sz="1200" dirty="0">
                <a:solidFill>
                  <a:srgbClr val="FFFFFF"/>
                </a:solidFill>
                <a:cs typeface="Arial" charset="0"/>
              </a:rPr>
              <a:t>, </a:t>
            </a:r>
            <a:r>
              <a:rPr lang="fr-CA" sz="1200" dirty="0" err="1">
                <a:solidFill>
                  <a:srgbClr val="FFFFFF"/>
                </a:solidFill>
                <a:cs typeface="Arial" charset="0"/>
              </a:rPr>
              <a:t>June</a:t>
            </a:r>
            <a:r>
              <a:rPr lang="fr-CA" sz="1200" dirty="0">
                <a:solidFill>
                  <a:srgbClr val="FFFFFF"/>
                </a:solidFill>
                <a:cs typeface="Arial" charset="0"/>
              </a:rPr>
              <a:t> 2013 – 3 </a:t>
            </a:r>
            <a:r>
              <a:rPr lang="fr-CA" sz="1200" dirty="0" err="1">
                <a:solidFill>
                  <a:srgbClr val="FFFFFF"/>
                </a:solidFill>
                <a:cs typeface="Arial" charset="0"/>
              </a:rPr>
              <a:t>years</a:t>
            </a:r>
            <a:r>
              <a:rPr lang="fr-CA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fr-CA" sz="1200" dirty="0" err="1">
                <a:solidFill>
                  <a:srgbClr val="FFFFFF"/>
                </a:solidFill>
                <a:cs typeface="Arial" charset="0"/>
              </a:rPr>
              <a:t>after</a:t>
            </a:r>
            <a:r>
              <a:rPr lang="fr-CA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fr-CA" sz="1200" err="1">
                <a:solidFill>
                  <a:srgbClr val="FFFFFF"/>
                </a:solidFill>
                <a:cs typeface="Arial" charset="0"/>
              </a:rPr>
              <a:t>being</a:t>
            </a:r>
            <a:r>
              <a:rPr lang="fr-CA" sz="1200">
                <a:solidFill>
                  <a:srgbClr val="FFFFFF"/>
                </a:solidFill>
                <a:cs typeface="Arial" charset="0"/>
              </a:rPr>
              <a:t> installed</a:t>
            </a:r>
            <a:endParaRPr lang="en-US" sz="1200">
              <a:solidFill>
                <a:srgbClr val="FFFFFF"/>
              </a:solidFill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176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1B3282"/>
                </a:solidFill>
              </a:rPr>
              <a:t>INDIANA DOT (INDOT) I-69 P3 PROJECT: Liberty Church Interchange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56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2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SH21 (State Highway) – Texas,</a:t>
            </a:r>
            <a:r>
              <a:rPr lang="en-US" baseline="0" dirty="0"/>
              <a:t> USA – TXDOT state highway improvement plan</a:t>
            </a:r>
          </a:p>
          <a:p>
            <a:r>
              <a:rPr lang="en-US" baseline="0"/>
              <a:t>A stretch </a:t>
            </a:r>
            <a:r>
              <a:rPr lang="en-US" baseline="0" dirty="0"/>
              <a:t>of approximately 6 miles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238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7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5568619" cy="4929411"/>
          </a:xfrm>
        </p:spPr>
        <p:txBody>
          <a:bodyPr>
            <a:normAutofit/>
          </a:bodyPr>
          <a:lstStyle>
            <a:lvl1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8119" y="2721600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093883" y="4568400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62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892857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892857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8928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27324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27324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27324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45720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065600" y="45720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131200" y="45720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347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0"/>
            <a:ext cx="1219200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056400"/>
            <a:ext cx="12192000" cy="3355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7835" y="2647155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30132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428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0"/>
            <a:ext cx="12192000" cy="645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/>
          <p:nvPr userDrawn="1"/>
        </p:nvSpPr>
        <p:spPr>
          <a:xfrm>
            <a:off x="447835" y="1156288"/>
            <a:ext cx="11190843" cy="144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866"/>
                </a:solidFill>
              </a:rPr>
              <a:t>Click to edit Master title style</a:t>
            </a:r>
            <a:endParaRPr lang="nl-NL" sz="2800">
              <a:solidFill>
                <a:srgbClr val="002866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7835" y="2647155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pic>
        <p:nvPicPr>
          <p:cNvPr id="16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30132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569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2"/>
            <a:ext cx="12192000" cy="636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5" name="Rectangle 1"/>
          <p:cNvSpPr/>
          <p:nvPr userDrawn="1"/>
        </p:nvSpPr>
        <p:spPr>
          <a:xfrm>
            <a:off x="0" y="1992251"/>
            <a:ext cx="12192000" cy="3358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prstClr val="white"/>
              </a:solidFill>
            </a:endParaRPr>
          </a:p>
        </p:txBody>
      </p:sp>
      <p:pic>
        <p:nvPicPr>
          <p:cNvPr id="6" name="Picture 8" descr="C:\Users\Richard\Dropbox\Frontwise\Projecten\TenCate\2012-04-17 - PresentationProject\images\TC_logo_frontpag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8630981" y="5830749"/>
            <a:ext cx="2965704" cy="53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0" y="19476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Richard\Dropbox\Frontwise\Projecten\TenCate\2012-04-17 - PresentationProject\images\TC_photolin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>
          <a:xfrm>
            <a:off x="0" y="5336045"/>
            <a:ext cx="12192000" cy="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1992251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1992251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1992195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31104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31104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31104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42300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065600" y="42300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131200" y="42300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20" name="Title 1"/>
          <p:cNvSpPr txBox="1"/>
          <p:nvPr userDrawn="1"/>
        </p:nvSpPr>
        <p:spPr>
          <a:xfrm>
            <a:off x="374920" y="188640"/>
            <a:ext cx="11190843" cy="144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866"/>
                </a:solidFill>
              </a:rPr>
              <a:t>Click to edit Master title style</a:t>
            </a:r>
            <a:endParaRPr lang="nl-NL" sz="2800">
              <a:solidFill>
                <a:srgbClr val="0028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7943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5568619" cy="4929411"/>
          </a:xfrm>
        </p:spPr>
        <p:txBody>
          <a:bodyPr>
            <a:normAutofit/>
          </a:bodyPr>
          <a:lstStyle>
            <a:lvl1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8119" y="2721600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093883" y="4568400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460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5568619" cy="4929411"/>
          </a:xfrm>
        </p:spPr>
        <p:txBody>
          <a:bodyPr>
            <a:normAutofit/>
          </a:bodyPr>
          <a:lstStyle>
            <a:lvl1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8119" y="2721600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093883" y="4568400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345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11151029" cy="4929411"/>
          </a:xfrm>
        </p:spPr>
        <p:txBody>
          <a:bodyPr>
            <a:normAutofit/>
          </a:bodyPr>
          <a:lstStyle>
            <a:lvl1pPr marL="301625" indent="-3016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313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5376597" cy="4929411"/>
          </a:xfrm>
        </p:spPr>
        <p:txBody>
          <a:bodyPr>
            <a:normAutofit/>
          </a:bodyPr>
          <a:lstStyle>
            <a:lvl1pPr marL="301625" indent="-3016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6192011" y="1196754"/>
            <a:ext cx="5376597" cy="4929411"/>
          </a:xfrm>
        </p:spPr>
        <p:txBody>
          <a:bodyPr>
            <a:normAutofit/>
          </a:bodyPr>
          <a:lstStyle>
            <a:lvl1pPr marL="301625" indent="-3016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7780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00"/>
            <a:ext cx="6096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5568619" cy="4929411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91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3177" y="1908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Power &amp; Utility Market</a:t>
            </a:r>
            <a:endParaRPr lang="nl-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8" y="553970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11151029" cy="4929411"/>
          </a:xfrm>
        </p:spPr>
        <p:txBody>
          <a:bodyPr>
            <a:normAutofit/>
          </a:bodyPr>
          <a:lstStyle>
            <a:lvl1pPr marL="301625" indent="-3016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chemeClr val="accent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chemeClr val="accent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chemeClr val="accent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chemeClr val="accent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2522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44000" y="892800"/>
            <a:ext cx="3048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8256917" cy="4929411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3595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6096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528000" y="1124746"/>
            <a:ext cx="5568619" cy="5001419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337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3048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99723" y="1124746"/>
            <a:ext cx="8496896" cy="5001419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85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12192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47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892857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17" y="2731125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98119" y="2731125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2119" y="4573161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093883" y="4573161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0573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892857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892857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8928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27324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27324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27324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45720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065600" y="45720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131200" y="45720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7773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0"/>
            <a:ext cx="1219200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056400"/>
            <a:ext cx="12192000" cy="3355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7835" y="2647155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30132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254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0"/>
            <a:ext cx="12192000" cy="645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/>
          <p:nvPr userDrawn="1"/>
        </p:nvSpPr>
        <p:spPr>
          <a:xfrm>
            <a:off x="447835" y="1156288"/>
            <a:ext cx="11190843" cy="144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866"/>
                </a:solidFill>
              </a:rPr>
              <a:t>Click to edit Master title style</a:t>
            </a:r>
            <a:endParaRPr lang="nl-NL" sz="2800">
              <a:solidFill>
                <a:srgbClr val="002866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7835" y="2647155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pic>
        <p:nvPicPr>
          <p:cNvPr id="16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30132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203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2"/>
            <a:ext cx="12192000" cy="636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5" name="Rectangle 1"/>
          <p:cNvSpPr/>
          <p:nvPr userDrawn="1"/>
        </p:nvSpPr>
        <p:spPr>
          <a:xfrm>
            <a:off x="0" y="1992251"/>
            <a:ext cx="12192000" cy="3358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prstClr val="white"/>
              </a:solidFill>
            </a:endParaRPr>
          </a:p>
        </p:txBody>
      </p:sp>
      <p:pic>
        <p:nvPicPr>
          <p:cNvPr id="6" name="Picture 8" descr="C:\Users\Richard\Dropbox\Frontwise\Projecten\TenCate\2012-04-17 - PresentationProject\images\TC_logo_frontpag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8630981" y="5830749"/>
            <a:ext cx="2965704" cy="53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0" y="19476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Richard\Dropbox\Frontwise\Projecten\TenCate\2012-04-17 - PresentationProject\images\TC_photolin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>
          <a:xfrm>
            <a:off x="0" y="5336045"/>
            <a:ext cx="12192000" cy="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1992251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1992251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1992195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31104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31104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31104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42300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065600" y="42300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131200" y="42300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20" name="Title 1"/>
          <p:cNvSpPr txBox="1"/>
          <p:nvPr userDrawn="1"/>
        </p:nvSpPr>
        <p:spPr>
          <a:xfrm>
            <a:off x="374920" y="188640"/>
            <a:ext cx="11190843" cy="144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866"/>
                </a:solidFill>
              </a:rPr>
              <a:t>Click to edit Master title style</a:t>
            </a:r>
            <a:endParaRPr lang="nl-NL" sz="2800">
              <a:solidFill>
                <a:srgbClr val="0028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77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5568619" cy="4929411"/>
          </a:xfrm>
        </p:spPr>
        <p:txBody>
          <a:bodyPr>
            <a:normAutofit/>
          </a:bodyPr>
          <a:lstStyle>
            <a:lvl1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88000" indent="-288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+mj-lt"/>
              <a:buAutoNum type="arabicPeriod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8119" y="2721600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093883" y="4568400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32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5376597" cy="4929411"/>
          </a:xfrm>
        </p:spPr>
        <p:txBody>
          <a:bodyPr>
            <a:normAutofit/>
          </a:bodyPr>
          <a:lstStyle>
            <a:lvl1pPr marL="301625" indent="-3016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6192011" y="1196754"/>
            <a:ext cx="5376597" cy="4929411"/>
          </a:xfrm>
        </p:spPr>
        <p:txBody>
          <a:bodyPr>
            <a:normAutofit/>
          </a:bodyPr>
          <a:lstStyle>
            <a:lvl1pPr marL="301625" indent="-3016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069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11151029" cy="4929411"/>
          </a:xfrm>
        </p:spPr>
        <p:txBody>
          <a:bodyPr>
            <a:normAutofit/>
          </a:bodyPr>
          <a:lstStyle>
            <a:lvl1pPr marL="301625" indent="-3016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01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5376597" cy="4929411"/>
          </a:xfrm>
        </p:spPr>
        <p:txBody>
          <a:bodyPr>
            <a:normAutofit/>
          </a:bodyPr>
          <a:lstStyle>
            <a:lvl1pPr marL="301625" indent="-3016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6192011" y="1196754"/>
            <a:ext cx="5376597" cy="4929411"/>
          </a:xfrm>
        </p:spPr>
        <p:txBody>
          <a:bodyPr>
            <a:normAutofit/>
          </a:bodyPr>
          <a:lstStyle>
            <a:lvl1pPr marL="301625" indent="-3016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871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00"/>
            <a:ext cx="6096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5568619" cy="4929411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9358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44000" y="892800"/>
            <a:ext cx="3048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8256917" cy="4929411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7890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6096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528000" y="1124746"/>
            <a:ext cx="5568619" cy="5001419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320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3048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99723" y="1124746"/>
            <a:ext cx="8496896" cy="5001419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4617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12192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2515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892857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17" y="2731125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98119" y="2731125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2119" y="4573161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093883" y="4573161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287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892857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892857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8928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27324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27324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27324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45720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065600" y="45720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131200" y="45720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401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0"/>
            <a:ext cx="1219200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056400"/>
            <a:ext cx="12192000" cy="3355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7835" y="2647155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30132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01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00"/>
            <a:ext cx="6096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5568619" cy="4929411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914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0"/>
            <a:ext cx="12192000" cy="645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/>
          <p:nvPr userDrawn="1"/>
        </p:nvSpPr>
        <p:spPr>
          <a:xfrm>
            <a:off x="447835" y="1156288"/>
            <a:ext cx="11190843" cy="144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6"/>
                </a:solidFill>
              </a:rPr>
              <a:t>Click to edit Master title style</a:t>
            </a:r>
            <a:endParaRPr lang="nl-NL">
              <a:solidFill>
                <a:srgbClr val="002866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7835" y="2647155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pic>
        <p:nvPicPr>
          <p:cNvPr id="16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30132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366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9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3"/>
            <a:ext cx="12192000" cy="636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Rectangle 1"/>
          <p:cNvSpPr/>
          <p:nvPr userDrawn="1"/>
        </p:nvSpPr>
        <p:spPr>
          <a:xfrm>
            <a:off x="0" y="1992251"/>
            <a:ext cx="12192000" cy="3358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6" name="Picture 8" descr="C:\Users\Richard\Dropbox\Frontwise\Projecten\TenCate\2012-04-17 - PresentationProject\images\TC_logo_frontpag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8630981" y="5830750"/>
            <a:ext cx="2965704" cy="53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0" y="19476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Richard\Dropbox\Frontwise\Projecten\TenCate\2012-04-17 - PresentationProject\images\TC_photolin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>
          <a:xfrm>
            <a:off x="0" y="5336045"/>
            <a:ext cx="12192000" cy="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1992251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1992251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1992195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31104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31104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31104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42300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065600" y="42300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131200" y="4230000"/>
            <a:ext cx="4065600" cy="11196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20" name="Title 1"/>
          <p:cNvSpPr txBox="1"/>
          <p:nvPr userDrawn="1"/>
        </p:nvSpPr>
        <p:spPr>
          <a:xfrm>
            <a:off x="374920" y="188640"/>
            <a:ext cx="11190843" cy="144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6"/>
                </a:solidFill>
              </a:rPr>
              <a:t>Click to edit Master title style</a:t>
            </a:r>
            <a:endParaRPr lang="nl-NL">
              <a:solidFill>
                <a:srgbClr val="0028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080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31601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1200" y="381000"/>
            <a:ext cx="10803467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789752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75" y="188640"/>
            <a:ext cx="10972800" cy="36004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600201"/>
            <a:ext cx="11151029" cy="4525963"/>
          </a:xfrm>
        </p:spPr>
        <p:txBody>
          <a:bodyPr>
            <a:normAutofit/>
          </a:bodyPr>
          <a:lstStyle>
            <a:lvl1pPr marL="69750" indent="-285750">
              <a:lnSpc>
                <a:spcPct val="150000"/>
              </a:lnSpc>
              <a:buClr>
                <a:srgbClr val="879AB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buClr>
                <a:srgbClr val="879AB8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buClr>
                <a:srgbClr val="879AB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buClr>
                <a:srgbClr val="879AB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buClr>
                <a:srgbClr val="879AB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48680"/>
            <a:ext cx="10363200" cy="258740"/>
          </a:xfrm>
        </p:spPr>
        <p:txBody>
          <a:bodyPr anchor="b">
            <a:noAutofit/>
          </a:bodyPr>
          <a:lstStyle>
            <a:lvl1pPr marL="0" indent="0">
              <a:buNone/>
              <a:defRPr sz="1300">
                <a:solidFill>
                  <a:schemeClr val="accent6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96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864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Richard\Dropbox\Frontwise\Projecten\TenCate\2012-04-17 - PresentationProject\images\TC_logo_frontpag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0981" y="5830748"/>
            <a:ext cx="2965704" cy="53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877" y="1030966"/>
            <a:ext cx="10363200" cy="381811"/>
          </a:xfrm>
        </p:spPr>
        <p:txBody>
          <a:bodyPr anchor="t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877" y="1381160"/>
            <a:ext cx="8534400" cy="39165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1988840"/>
            <a:ext cx="12192000" cy="33588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60399" y="5768443"/>
            <a:ext cx="6720416" cy="288255"/>
          </a:xfrm>
        </p:spPr>
        <p:txBody>
          <a:bodyPr>
            <a:noAutofit/>
          </a:bodyPr>
          <a:lstStyle>
            <a:lvl1pPr marL="0" indent="0">
              <a:buNone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200">
                <a:solidFill>
                  <a:schemeClr val="accent6"/>
                </a:solidFill>
              </a:defRPr>
            </a:lvl3pPr>
            <a:lvl4pPr marL="1371600" indent="0">
              <a:buNone/>
              <a:defRPr sz="1100">
                <a:solidFill>
                  <a:schemeClr val="accent6"/>
                </a:solidFill>
              </a:defRPr>
            </a:lvl4pPr>
            <a:lvl5pPr marL="1828800" indent="0">
              <a:buNone/>
              <a:defRPr sz="11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60399" y="6035488"/>
            <a:ext cx="6720747" cy="4318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accent6"/>
                </a:solidFill>
                <a:latin typeface="Arial Narrow" pitchFamily="34" charset="0"/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>
              <a:defRPr sz="14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26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440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hard\Dropbox\Frontwise\Projecten\TenCate\2012-04-17 - PresentationProject\images\TC_photolin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6045"/>
            <a:ext cx="12192000" cy="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8956533" y="459671"/>
            <a:ext cx="3235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26A14"/>
                </a:solidFill>
              </a:rPr>
              <a:t>GEOSYNTHETICS</a:t>
            </a:r>
          </a:p>
        </p:txBody>
      </p:sp>
    </p:spTree>
    <p:extLst>
      <p:ext uri="{BB962C8B-B14F-4D97-AF65-F5344CB8AC3E}">
        <p14:creationId xmlns:p14="http://schemas.microsoft.com/office/powerpoint/2010/main" val="3265600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Richard\Dropbox\Frontwise\Projecten\TenCate\2012-04-17 - PresentationProject\images\TC_logo_frontpag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0981" y="5830748"/>
            <a:ext cx="2965704" cy="53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1988840"/>
            <a:ext cx="12192000" cy="335880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026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440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hard\Dropbox\Frontwise\Projecten\TenCate\2012-04-17 - PresentationProject\images\TC_photolin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6045"/>
            <a:ext cx="12192000" cy="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ichard\Dropbox\Frontwise\Projecten\TenCate\2012-04-17 - PresentationProject\images\ProtectingPeople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08" y="1071786"/>
            <a:ext cx="4197096" cy="47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413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75" y="188640"/>
            <a:ext cx="10972800" cy="360040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600201"/>
            <a:ext cx="11151029" cy="4525963"/>
          </a:xfrm>
        </p:spPr>
        <p:txBody>
          <a:bodyPr>
            <a:normAutofit/>
          </a:bodyPr>
          <a:lstStyle>
            <a:lvl1pPr marL="69750" indent="-285750">
              <a:lnSpc>
                <a:spcPct val="150000"/>
              </a:lnSpc>
              <a:buClr>
                <a:srgbClr val="879AB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buClr>
                <a:srgbClr val="879AB8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buClr>
                <a:srgbClr val="879AB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buClr>
                <a:srgbClr val="879AB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buClr>
                <a:srgbClr val="879AB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48680"/>
            <a:ext cx="10363200" cy="258740"/>
          </a:xfrm>
        </p:spPr>
        <p:txBody>
          <a:bodyPr anchor="b">
            <a:noAutofit/>
          </a:bodyPr>
          <a:lstStyle>
            <a:lvl1pPr marL="0" indent="0">
              <a:buNone/>
              <a:defRPr sz="1300">
                <a:solidFill>
                  <a:schemeClr val="accent6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96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825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6409460"/>
            <a:ext cx="12192000" cy="3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75" y="172289"/>
            <a:ext cx="10972800" cy="576064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1" y="892857"/>
            <a:ext cx="6096000" cy="1843200"/>
          </a:xfrm>
        </p:spPr>
        <p:txBody>
          <a:bodyPr/>
          <a:lstStyle/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57"/>
            <a:ext cx="6096000" cy="1843200"/>
          </a:xfrm>
        </p:spPr>
        <p:txBody>
          <a:bodyPr/>
          <a:lstStyle/>
          <a:p>
            <a:endParaRPr lang="nl-NL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117" y="2731125"/>
            <a:ext cx="6096000" cy="1843200"/>
          </a:xfrm>
        </p:spPr>
        <p:txBody>
          <a:bodyPr/>
          <a:lstStyle/>
          <a:p>
            <a:endParaRPr lang="nl-NL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8119" y="2731125"/>
            <a:ext cx="6096000" cy="18432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-2119" y="4573162"/>
            <a:ext cx="6096000" cy="1843200"/>
          </a:xfrm>
        </p:spPr>
        <p:txBody>
          <a:bodyPr/>
          <a:lstStyle/>
          <a:p>
            <a:endParaRPr lang="nl-NL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093883" y="4573162"/>
            <a:ext cx="6096000" cy="1843200"/>
          </a:xfrm>
        </p:spPr>
        <p:txBody>
          <a:bodyPr/>
          <a:lstStyle/>
          <a:p>
            <a:endParaRPr lang="nl-NL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8608" y="6426259"/>
            <a:ext cx="576064" cy="365125"/>
          </a:xfrm>
        </p:spPr>
        <p:txBody>
          <a:bodyPr/>
          <a:lstStyle>
            <a:lvl1pPr algn="ctr">
              <a:defRPr b="1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‹#›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14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96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Richard\Dropbox\Frontwise\Projecten\TenCate\2012-04-17 - PresentationProject\images\TC_logo_corporate_foot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58" y="6563706"/>
            <a:ext cx="2623185" cy="17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946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pictures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" y="892800"/>
            <a:ext cx="12192001" cy="5516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6409460"/>
            <a:ext cx="12192000" cy="3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1" y="892857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065600" y="892857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11640" y="6426259"/>
            <a:ext cx="576064" cy="365125"/>
          </a:xfrm>
        </p:spPr>
        <p:txBody>
          <a:bodyPr/>
          <a:lstStyle>
            <a:lvl1pPr algn="ctr">
              <a:defRPr b="1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‹#›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14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96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8928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27324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27324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27324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45720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065600" y="4572000"/>
            <a:ext cx="40656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131200" y="4572000"/>
            <a:ext cx="40608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pic>
        <p:nvPicPr>
          <p:cNvPr id="20" name="Picture 7" descr="C:\Users\Richard\Dropbox\Frontwise\Projecten\TenCate\2012-04-17 - PresentationProject\images\TC_logo_foot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767" y="6564300"/>
            <a:ext cx="1364743" cy="17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2"/>
          <p:cNvSpPr>
            <a:spLocks noGrp="1"/>
          </p:cNvSpPr>
          <p:nvPr>
            <p:ph type="body" idx="26"/>
          </p:nvPr>
        </p:nvSpPr>
        <p:spPr>
          <a:xfrm>
            <a:off x="473776" y="567730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63174" y="188640"/>
            <a:ext cx="11201444" cy="360040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1842504" y="6515298"/>
            <a:ext cx="2813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F26A14"/>
                </a:solidFill>
                <a:latin typeface="Univers Com 67 Light Cond" pitchFamily="34" charset="0"/>
              </a:rPr>
              <a:t>GEOSYNTHETICS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endParaRPr lang="nl-NL">
              <a:solidFill>
                <a:srgbClr val="00286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2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44000" y="892800"/>
            <a:ext cx="3048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1371" y="1196754"/>
            <a:ext cx="8256917" cy="4929411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8521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 pictures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6409460"/>
            <a:ext cx="12192000" cy="3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11640" y="6426259"/>
            <a:ext cx="576064" cy="365125"/>
          </a:xfrm>
        </p:spPr>
        <p:txBody>
          <a:bodyPr/>
          <a:lstStyle>
            <a:lvl1pPr algn="ctr">
              <a:defRPr b="1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‹#›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14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96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Richard\Dropbox\Frontwise\Projecten\TenCate\2012-04-17 - PresentationProject\images\TC_logo_foot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767" y="6564300"/>
            <a:ext cx="1364743" cy="17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2"/>
          <p:cNvSpPr>
            <a:spLocks noGrp="1"/>
          </p:cNvSpPr>
          <p:nvPr>
            <p:ph type="body" idx="26"/>
          </p:nvPr>
        </p:nvSpPr>
        <p:spPr>
          <a:xfrm>
            <a:off x="473776" y="567730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63174" y="188640"/>
            <a:ext cx="11201444" cy="360040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1842504" y="6515298"/>
            <a:ext cx="2813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F26A14"/>
                </a:solidFill>
                <a:latin typeface="Univers Com 67 Light Cond" pitchFamily="34" charset="0"/>
              </a:rPr>
              <a:t>GEOSYNTHETICS</a:t>
            </a:r>
          </a:p>
        </p:txBody>
      </p:sp>
    </p:spTree>
    <p:extLst>
      <p:ext uri="{BB962C8B-B14F-4D97-AF65-F5344CB8AC3E}">
        <p14:creationId xmlns:p14="http://schemas.microsoft.com/office/powerpoint/2010/main" val="41656885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6000" y="342000"/>
            <a:ext cx="11212800" cy="1173600"/>
          </a:xfrm>
        </p:spPr>
        <p:txBody>
          <a:bodyPr anchor="b" anchorCtr="0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6000" y="1432800"/>
            <a:ext cx="11212800" cy="392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1988840"/>
            <a:ext cx="12192000" cy="335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68208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151029" cy="4929411"/>
          </a:xfrm>
        </p:spPr>
        <p:txBody>
          <a:bodyPr>
            <a:normAutofit/>
          </a:bodyPr>
          <a:lstStyle>
            <a:lvl1pPr marL="402157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Rectangle 1"/>
          <p:cNvSpPr/>
          <p:nvPr userDrawn="1"/>
        </p:nvSpPr>
        <p:spPr>
          <a:xfrm>
            <a:off x="269360" y="6337005"/>
            <a:ext cx="3841897" cy="52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99099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5568619" cy="4929411"/>
          </a:xfrm>
        </p:spPr>
        <p:txBody>
          <a:bodyPr>
            <a:normAutofit/>
          </a:bodyPr>
          <a:lstStyle>
            <a:lvl1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8119" y="2721600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093883" y="4568400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4544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151029" cy="4929411"/>
          </a:xfrm>
        </p:spPr>
        <p:txBody>
          <a:bodyPr>
            <a:normAutofit/>
          </a:bodyPr>
          <a:lstStyle>
            <a:lvl1pPr marL="402157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8792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5376597" cy="4929411"/>
          </a:xfrm>
        </p:spPr>
        <p:txBody>
          <a:bodyPr>
            <a:normAutofit/>
          </a:bodyPr>
          <a:lstStyle>
            <a:lvl1pPr marL="402157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6192011" y="1196753"/>
            <a:ext cx="5376597" cy="4929411"/>
          </a:xfrm>
        </p:spPr>
        <p:txBody>
          <a:bodyPr>
            <a:normAutofit/>
          </a:bodyPr>
          <a:lstStyle>
            <a:lvl1pPr marL="402157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5184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00"/>
            <a:ext cx="6096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5568619" cy="4929411"/>
          </a:xfrm>
        </p:spPr>
        <p:txBody>
          <a:bodyPr>
            <a:normAutofit/>
          </a:bodyPr>
          <a:lstStyle>
            <a:lvl1pPr marL="404274" indent="-40427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5136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44000" y="892800"/>
            <a:ext cx="3048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8256917" cy="4929411"/>
          </a:xfrm>
        </p:spPr>
        <p:txBody>
          <a:bodyPr>
            <a:normAutofit/>
          </a:bodyPr>
          <a:lstStyle>
            <a:lvl1pPr marL="404274" indent="-40427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3375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6096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528000" y="1124745"/>
            <a:ext cx="5568619" cy="5001419"/>
          </a:xfrm>
        </p:spPr>
        <p:txBody>
          <a:bodyPr>
            <a:normAutofit/>
          </a:bodyPr>
          <a:lstStyle>
            <a:lvl1pPr marL="404274" indent="-40427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578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3048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99723" y="1124745"/>
            <a:ext cx="8496896" cy="5001419"/>
          </a:xfrm>
        </p:spPr>
        <p:txBody>
          <a:bodyPr>
            <a:normAutofit/>
          </a:bodyPr>
          <a:lstStyle>
            <a:lvl1pPr marL="404274" indent="-40427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066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6096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528000" y="1124746"/>
            <a:ext cx="5568619" cy="5001419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5130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12192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46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892857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17" y="2731125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98119" y="2731125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2119" y="4573161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093883" y="4573161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33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892857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892857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892800"/>
            <a:ext cx="40608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2732400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2732400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2732400"/>
            <a:ext cx="40608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4572000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065600" y="4572000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131200" y="4572000"/>
            <a:ext cx="40608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5813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0"/>
            <a:ext cx="1219200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056400"/>
            <a:ext cx="12192000" cy="3355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7835" y="2647155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26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132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550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0"/>
            <a:ext cx="12192000" cy="645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/>
          <p:nvPr userDrawn="1"/>
        </p:nvSpPr>
        <p:spPr>
          <a:xfrm>
            <a:off x="447835" y="1156288"/>
            <a:ext cx="11190843" cy="1440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>
                <a:solidFill>
                  <a:srgbClr val="002866"/>
                </a:solidFill>
              </a:rPr>
              <a:t>Click to edit Master title style</a:t>
            </a:r>
            <a:endParaRPr lang="nl-NL" sz="3733">
              <a:solidFill>
                <a:srgbClr val="002866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7835" y="2647155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26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pic>
        <p:nvPicPr>
          <p:cNvPr id="16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132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3660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2"/>
            <a:ext cx="12192000" cy="636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5" name="Rectangle 1"/>
          <p:cNvSpPr/>
          <p:nvPr userDrawn="1"/>
        </p:nvSpPr>
        <p:spPr>
          <a:xfrm>
            <a:off x="0" y="1992251"/>
            <a:ext cx="12192000" cy="3358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prstClr val="white"/>
              </a:solidFill>
            </a:endParaRPr>
          </a:p>
        </p:txBody>
      </p:sp>
      <p:pic>
        <p:nvPicPr>
          <p:cNvPr id="6" name="Picture 8" descr="C:\Users\Richard\Dropbox\Frontwise\Projecten\TenCate\2012-04-17 - PresentationProject\images\TC_logo_frontpag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0981" y="5830749"/>
            <a:ext cx="2965704" cy="53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476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Richard\Dropbox\Frontwise\Projecten\TenCate\2012-04-17 - PresentationProject\images\TC_photolin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336044"/>
            <a:ext cx="12192000" cy="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1992251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1992251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1992195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31104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31104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31104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42300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065600" y="42300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131200" y="42300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20" name="Title 1"/>
          <p:cNvSpPr txBox="1"/>
          <p:nvPr userDrawn="1"/>
        </p:nvSpPr>
        <p:spPr>
          <a:xfrm>
            <a:off x="374920" y="188640"/>
            <a:ext cx="11190843" cy="1440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>
                <a:solidFill>
                  <a:srgbClr val="002866"/>
                </a:solidFill>
              </a:rPr>
              <a:t>Click to edit Master title style</a:t>
            </a:r>
            <a:endParaRPr lang="nl-NL" sz="3733">
              <a:solidFill>
                <a:srgbClr val="0028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85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368497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7063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81000"/>
            <a:ext cx="10803467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848292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1200" y="381000"/>
            <a:ext cx="10803467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96821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3048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99723" y="1124746"/>
            <a:ext cx="8496896" cy="5001419"/>
          </a:xfrm>
        </p:spPr>
        <p:txBody>
          <a:bodyPr>
            <a:normAutofit/>
          </a:bodyPr>
          <a:lstStyle>
            <a:lvl1pPr marL="303213" indent="-3032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A0958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4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2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00" indent="-21600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rgbClr val="A09587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6522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ll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004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272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6000" y="189600"/>
            <a:ext cx="11212800" cy="11736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733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6000" y="1432800"/>
            <a:ext cx="11212800" cy="392400"/>
          </a:xfrm>
        </p:spPr>
        <p:txBody>
          <a:bodyPr>
            <a:normAutofit/>
          </a:bodyPr>
          <a:lstStyle>
            <a:lvl1pPr marL="0" indent="0" algn="l">
              <a:buNone/>
              <a:defRPr sz="2667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1988840"/>
            <a:ext cx="12192000" cy="335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0305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5568619" cy="4929411"/>
          </a:xfrm>
        </p:spPr>
        <p:txBody>
          <a:bodyPr>
            <a:normAutofit/>
          </a:bodyPr>
          <a:lstStyle>
            <a:lvl1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8119" y="2721600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093883" y="4568400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24780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151029" cy="4929411"/>
          </a:xfrm>
        </p:spPr>
        <p:txBody>
          <a:bodyPr>
            <a:normAutofit/>
          </a:bodyPr>
          <a:lstStyle>
            <a:lvl1pPr marL="402157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Rectangle 1"/>
          <p:cNvSpPr/>
          <p:nvPr userDrawn="1"/>
        </p:nvSpPr>
        <p:spPr>
          <a:xfrm>
            <a:off x="269360" y="6337005"/>
            <a:ext cx="3841897" cy="52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937220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5376597" cy="4929411"/>
          </a:xfrm>
        </p:spPr>
        <p:txBody>
          <a:bodyPr>
            <a:normAutofit/>
          </a:bodyPr>
          <a:lstStyle>
            <a:lvl1pPr marL="402157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6192011" y="1196753"/>
            <a:ext cx="5376597" cy="4929411"/>
          </a:xfrm>
        </p:spPr>
        <p:txBody>
          <a:bodyPr>
            <a:normAutofit/>
          </a:bodyPr>
          <a:lstStyle>
            <a:lvl1pPr marL="402157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1453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00"/>
            <a:ext cx="6096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5568619" cy="4929411"/>
          </a:xfrm>
        </p:spPr>
        <p:txBody>
          <a:bodyPr>
            <a:normAutofit/>
          </a:bodyPr>
          <a:lstStyle>
            <a:lvl1pPr marL="404274" indent="-40427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407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44000" y="892800"/>
            <a:ext cx="3048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8256917" cy="4929411"/>
          </a:xfrm>
        </p:spPr>
        <p:txBody>
          <a:bodyPr>
            <a:normAutofit/>
          </a:bodyPr>
          <a:lstStyle>
            <a:lvl1pPr marL="404274" indent="-40427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43730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6096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528000" y="1124745"/>
            <a:ext cx="5568619" cy="5001419"/>
          </a:xfrm>
        </p:spPr>
        <p:txBody>
          <a:bodyPr>
            <a:normAutofit/>
          </a:bodyPr>
          <a:lstStyle>
            <a:lvl1pPr marL="404274" indent="-40427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940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3048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99723" y="1124745"/>
            <a:ext cx="8496896" cy="5001419"/>
          </a:xfrm>
        </p:spPr>
        <p:txBody>
          <a:bodyPr>
            <a:normAutofit/>
          </a:bodyPr>
          <a:lstStyle>
            <a:lvl1pPr marL="404274" indent="-40427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554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12192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9015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892800"/>
            <a:ext cx="12192000" cy="5518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54144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892857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17" y="2731125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98119" y="2731125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2119" y="4573161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093883" y="4573161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2095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892857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892857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892800"/>
            <a:ext cx="40608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2732400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2732400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2732400"/>
            <a:ext cx="40608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4572000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065600" y="4572000"/>
            <a:ext cx="40656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131200" y="4572000"/>
            <a:ext cx="40608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46190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0"/>
            <a:ext cx="1219200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056400"/>
            <a:ext cx="12192000" cy="3355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7835" y="2647155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26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30132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3452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0"/>
            <a:ext cx="12192000" cy="645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/>
          <p:nvPr userDrawn="1"/>
        </p:nvSpPr>
        <p:spPr>
          <a:xfrm>
            <a:off x="447835" y="1156288"/>
            <a:ext cx="11190843" cy="1440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>
                <a:solidFill>
                  <a:srgbClr val="002866"/>
                </a:solidFill>
              </a:rPr>
              <a:t>Click to edit Master title style</a:t>
            </a:r>
            <a:endParaRPr lang="nl-NL" sz="3733">
              <a:solidFill>
                <a:srgbClr val="002866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7835" y="2647155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26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30564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4734000"/>
            <a:ext cx="4065600" cy="1677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pic>
        <p:nvPicPr>
          <p:cNvPr id="16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30132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0155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188640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2"/>
            <a:ext cx="12192000" cy="636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5" name="Rectangle 1"/>
          <p:cNvSpPr/>
          <p:nvPr userDrawn="1"/>
        </p:nvSpPr>
        <p:spPr>
          <a:xfrm>
            <a:off x="0" y="1992251"/>
            <a:ext cx="12192000" cy="3358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prstClr val="white"/>
              </a:solidFill>
            </a:endParaRPr>
          </a:p>
        </p:txBody>
      </p:sp>
      <p:pic>
        <p:nvPicPr>
          <p:cNvPr id="6" name="Picture 8" descr="C:\Users\Richard\Dropbox\Frontwise\Projecten\TenCate\2012-04-17 - PresentationProject\images\TC_logo_frontpag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8630981" y="5830749"/>
            <a:ext cx="2965704" cy="53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0" y="19476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Richard\Dropbox\Frontwise\Projecten\TenCate\2012-04-17 - PresentationProject\images\TC_photolin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>
          <a:xfrm>
            <a:off x="0" y="5336044"/>
            <a:ext cx="12192000" cy="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1992251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065600" y="1992251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131200" y="1992195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0" y="31104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65600" y="31104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31200" y="31104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0" y="42300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065600" y="42300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131200" y="4230000"/>
            <a:ext cx="4065600" cy="1119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20" name="Title 1"/>
          <p:cNvSpPr txBox="1"/>
          <p:nvPr userDrawn="1"/>
        </p:nvSpPr>
        <p:spPr>
          <a:xfrm>
            <a:off x="374920" y="188640"/>
            <a:ext cx="11190843" cy="1440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>
                <a:solidFill>
                  <a:srgbClr val="002866"/>
                </a:solidFill>
              </a:rPr>
              <a:t>Click to edit Master title style</a:t>
            </a:r>
            <a:endParaRPr lang="nl-NL" sz="3733">
              <a:solidFill>
                <a:srgbClr val="0028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243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04686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7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rgbClr val="A09587"/>
                </a:solidFill>
                <a:latin typeface="Arial Narrow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892857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17" y="2731125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98119" y="2731125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2119" y="4573161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093883" y="4573161"/>
            <a:ext cx="6096000" cy="1843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051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-1" y="6409461"/>
            <a:ext cx="1219200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Organisatie14"/>
          <p:cNvSpPr txBox="1"/>
          <p:nvPr/>
        </p:nvSpPr>
        <p:spPr>
          <a:xfrm>
            <a:off x="1685445" y="6507309"/>
            <a:ext cx="2816151" cy="259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rgbClr val="F26A14"/>
                </a:solidFill>
                <a:latin typeface="Univers Com 67 Light Cond" pitchFamily="34" charset="0"/>
              </a:rPr>
              <a:t>GEOSYNTHETICS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1611200" y="6426000"/>
            <a:ext cx="576000" cy="3636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39577D9B-5172-4F3A-8D4E-0B28EA3DCE7B}" type="slidenum">
              <a:rPr lang="nl-NL" sz="1200" b="1">
                <a:solidFill>
                  <a:srgbClr val="A09587"/>
                </a:solidFill>
                <a:cs typeface="Arial" pitchFamily="34" charset="0"/>
              </a:rPr>
              <a:pPr algn="ctr"/>
              <a:t>‹#›</a:t>
            </a:fld>
            <a:endParaRPr lang="nl-NL" sz="1200" b="1">
              <a:solidFill>
                <a:srgbClr val="A09587"/>
              </a:solidFill>
              <a:cs typeface="Arial" pitchFamily="34" charset="0"/>
            </a:endParaRPr>
          </a:p>
        </p:txBody>
      </p:sp>
      <p:pic>
        <p:nvPicPr>
          <p:cNvPr id="13" name="Picture 2" descr="C:\Users\Richard\Dropbox\Frontwise\Projecten\TenCate\2012-04-17 - PresentationProject\images\TC_waveline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>
            <a:off x="0" y="8496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"/>
          <p:cNvSpPr txBox="1"/>
          <p:nvPr/>
        </p:nvSpPr>
        <p:spPr>
          <a:xfrm>
            <a:off x="4656000" y="6444000"/>
            <a:ext cx="66336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r>
              <a:rPr lang="en-US" sz="900" b="1" dirty="0">
                <a:solidFill>
                  <a:srgbClr val="A09587"/>
                </a:solidFill>
              </a:rPr>
              <a:t>Strategy Meeting</a:t>
            </a:r>
            <a:endParaRPr lang="nl-NL" sz="900" b="1" dirty="0">
              <a:solidFill>
                <a:srgbClr val="A09587"/>
              </a:solidFill>
            </a:endParaRPr>
          </a:p>
        </p:txBody>
      </p:sp>
      <p:pic>
        <p:nvPicPr>
          <p:cNvPr id="12" name="Picture 7" descr="C:\Users\Richard\Dropbox\Frontwise\Projecten\TenCate\2012-04-17 - PresentationProject\images\TC_logo_footer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316800" y="6562800"/>
            <a:ext cx="1368645" cy="1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36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88" r:id="rId14"/>
    <p:sldLayoutId id="2147483732" r:id="rId1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-1" y="6409461"/>
            <a:ext cx="1219200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Organisatie14"/>
          <p:cNvSpPr txBox="1"/>
          <p:nvPr/>
        </p:nvSpPr>
        <p:spPr>
          <a:xfrm>
            <a:off x="1842506" y="6537601"/>
            <a:ext cx="2816151" cy="259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rgbClr val="F26A14"/>
                </a:solidFill>
                <a:latin typeface="Univers Com 67 Light Cond" pitchFamily="34" charset="0"/>
              </a:rPr>
              <a:t>GEOSYNTHETICS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1611200" y="6426000"/>
            <a:ext cx="576000" cy="3636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39577D9B-5172-4F3A-8D4E-0B28EA3DCE7B}" type="slidenum">
              <a:rPr lang="nl-NL" sz="1200" b="1">
                <a:solidFill>
                  <a:srgbClr val="A09587"/>
                </a:solidFill>
                <a:cs typeface="Arial" pitchFamily="34" charset="0"/>
              </a:rPr>
              <a:pPr algn="ctr"/>
              <a:t>‹#›</a:t>
            </a:fld>
            <a:endParaRPr lang="nl-NL" sz="1200" b="1">
              <a:solidFill>
                <a:srgbClr val="A09587"/>
              </a:solidFill>
              <a:cs typeface="Arial" pitchFamily="34" charset="0"/>
            </a:endParaRPr>
          </a:p>
        </p:txBody>
      </p:sp>
      <p:pic>
        <p:nvPicPr>
          <p:cNvPr id="13" name="Picture 2" descr="C:\Users\Richard\Dropbox\Frontwise\Projecten\TenCate\2012-04-17 - PresentationProject\images\TC_waveline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0" y="8496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"/>
          <p:cNvSpPr txBox="1"/>
          <p:nvPr/>
        </p:nvSpPr>
        <p:spPr>
          <a:xfrm>
            <a:off x="4656000" y="6444000"/>
            <a:ext cx="66336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r>
              <a:rPr lang="en-US" sz="900" b="1" dirty="0">
                <a:solidFill>
                  <a:srgbClr val="A09587"/>
                </a:solidFill>
              </a:rPr>
              <a:t>North America – Regional Quarterly Review</a:t>
            </a:r>
            <a:endParaRPr lang="nl-NL" sz="900" b="1" dirty="0">
              <a:solidFill>
                <a:srgbClr val="A09587"/>
              </a:solidFill>
            </a:endParaRPr>
          </a:p>
        </p:txBody>
      </p:sp>
      <p:pic>
        <p:nvPicPr>
          <p:cNvPr id="12" name="Picture 7" descr="C:\Users\Richard\Dropbox\Frontwise\Projecten\TenCate\2012-04-17 - PresentationProject\images\TC_logo_foote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316800" y="6562800"/>
            <a:ext cx="1368645" cy="1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75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3" name="Picture 2" descr="C:\Users\Richard\Dropbox\Frontwise\Projecten\TenCate\2012-04-17 - PresentationProject\images\TC_waveline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>
            <a:off x="0" y="849602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90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srgbClr val="00286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>
              <a:solidFill>
                <a:srgbClr val="00286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1A615-E148-4A9F-8E57-ABCE9C76563D}" type="slidenum">
              <a:rPr lang="nl-NL" smtClean="0">
                <a:solidFill>
                  <a:srgbClr val="002866">
                    <a:tint val="75000"/>
                  </a:srgbClr>
                </a:solidFill>
              </a:rPr>
              <a:pPr/>
              <a:t>‹#›</a:t>
            </a:fld>
            <a:endParaRPr lang="nl-NL">
              <a:solidFill>
                <a:srgbClr val="00286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6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8" r:id="rId7"/>
    <p:sldLayoutId id="2147483799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Organisatie14"/>
          <p:cNvSpPr txBox="1"/>
          <p:nvPr userDrawn="1"/>
        </p:nvSpPr>
        <p:spPr>
          <a:xfrm>
            <a:off x="1842507" y="6407587"/>
            <a:ext cx="281615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67" dirty="0">
                <a:solidFill>
                  <a:srgbClr val="F26A14"/>
                </a:solidFill>
                <a:latin typeface="Univers Com 67 Light Cond" pitchFamily="34" charset="0"/>
              </a:rPr>
              <a:t>GEOSYNTHETICS</a:t>
            </a:r>
          </a:p>
        </p:txBody>
      </p:sp>
      <p:pic>
        <p:nvPicPr>
          <p:cNvPr id="13" name="Picture 2" descr="C:\Users\Richard\Dropbox\Frontwise\Projecten\TenCate\2012-04-17 - PresentationProject\images\TC_waveline2.png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496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16800" y="6497813"/>
            <a:ext cx="1365504" cy="2377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316800" y="6407587"/>
            <a:ext cx="3450216" cy="450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5171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</p:sldLayoutIdLst>
  <p:txStyles>
    <p:titleStyle>
      <a:lvl1pPr algn="l" defTabSz="1219170" rtl="0" eaLnBrk="1" latinLnBrk="0" hangingPunct="1">
        <a:spcBef>
          <a:spcPct val="0"/>
        </a:spcBef>
        <a:buNone/>
        <a:defRPr sz="2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Organisatie14"/>
          <p:cNvSpPr txBox="1"/>
          <p:nvPr/>
        </p:nvSpPr>
        <p:spPr>
          <a:xfrm>
            <a:off x="1842507" y="6423460"/>
            <a:ext cx="281615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67" b="1" dirty="0">
                <a:solidFill>
                  <a:srgbClr val="F26A14"/>
                </a:solidFill>
                <a:latin typeface="Univers Com 67 Light Cond" pitchFamily="34" charset="0"/>
              </a:rPr>
              <a:t>GEOSYNTHETICS</a:t>
            </a:r>
          </a:p>
        </p:txBody>
      </p:sp>
      <p:pic>
        <p:nvPicPr>
          <p:cNvPr id="13" name="Picture 2" descr="C:\Users\Richard\Dropbox\Frontwise\Projecten\TenCate\2012-04-17 - PresentationProject\images\TC_waveline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0" y="8496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75" b="27314"/>
          <a:stretch/>
        </p:blipFill>
        <p:spPr>
          <a:xfrm>
            <a:off x="316800" y="6497813"/>
            <a:ext cx="1365504" cy="23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5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p:txStyles>
    <p:titleStyle>
      <a:lvl1pPr algn="l" defTabSz="1219170" rtl="0" eaLnBrk="1" latinLnBrk="0" hangingPunct="1">
        <a:spcBef>
          <a:spcPct val="0"/>
        </a:spcBef>
        <a:buNone/>
        <a:defRPr sz="2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jpeg"/><Relationship Id="rId5" Type="http://schemas.openxmlformats.org/officeDocument/2006/relationships/hyperlink" Target="http://www.google.ca/url?sa=i&amp;rct=j&amp;q=wavy+arrow&amp;source=images&amp;cd=&amp;cad=rja&amp;docid=ZPI2gaKaB8P2KM&amp;tbnid=7zAw82iTHNiqiM:&amp;ved=0CAUQjRw&amp;url=http://www.clipartguide.com/_pages/0808-0710-1114-2233.html&amp;ei=cDcZUeDQF-qD0QHE4oDgAw&amp;bvm=bv.42080656,d.dmQ&amp;psig=AFQjCNG46vnjkF4O_33AK-dH5YFiJ-tS3g&amp;ust=1360693268283753" TargetMode="Externa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ctrTitle"/>
          </p:nvPr>
        </p:nvSpPr>
        <p:spPr>
          <a:xfrm>
            <a:off x="45721" y="877447"/>
            <a:ext cx="12096206" cy="516635"/>
          </a:xfrm>
        </p:spPr>
        <p:txBody>
          <a:bodyPr/>
          <a:lstStyle/>
          <a:p>
            <a:r>
              <a:rPr lang="en-US" b="1" dirty="0"/>
              <a:t>Mitigating Drainage and Moisture Failures in Foundation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377504" y="5691116"/>
            <a:ext cx="2350158" cy="747253"/>
          </a:xfrm>
          <a:prstGeom prst="rect">
            <a:avLst/>
          </a:prstGeom>
        </p:spPr>
      </p:pic>
      <p:sp>
        <p:nvSpPr>
          <p:cNvPr id="8" name="Text Placeholder 28"/>
          <p:cNvSpPr txBox="1">
            <a:spLocks/>
          </p:cNvSpPr>
          <p:nvPr/>
        </p:nvSpPr>
        <p:spPr>
          <a:xfrm>
            <a:off x="0" y="1397267"/>
            <a:ext cx="11508377" cy="4193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Presenter: Nathalia Castro, MSC</a:t>
            </a:r>
          </a:p>
        </p:txBody>
      </p:sp>
      <p:pic>
        <p:nvPicPr>
          <p:cNvPr id="12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1" b="29341"/>
          <a:stretch/>
        </p:blipFill>
        <p:spPr>
          <a:xfrm>
            <a:off x="0" y="2000270"/>
            <a:ext cx="12192000" cy="3554710"/>
          </a:xfrm>
        </p:spPr>
      </p:pic>
    </p:spTree>
    <p:extLst>
      <p:ext uri="{BB962C8B-B14F-4D97-AF65-F5344CB8AC3E}">
        <p14:creationId xmlns:p14="http://schemas.microsoft.com/office/powerpoint/2010/main" val="47375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 descr="Blue Wicking Top Vie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5" y="1352582"/>
            <a:ext cx="5761141" cy="4320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ontent Placeholder 11" descr="Blue Wicking Sice Vie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764" y="1352583"/>
            <a:ext cx="5761142" cy="4320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/>
              <a:t>High </a:t>
            </a:r>
            <a:r>
              <a:rPr lang="en-US" sz="3200" dirty="0"/>
              <a:t>Strength Wicking Geotextile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10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4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98965" y="2869970"/>
            <a:ext cx="7802880" cy="3455988"/>
          </a:xfrm>
          <a:prstGeom prst="rect">
            <a:avLst/>
          </a:prstGeom>
          <a:blipFill dpi="0" rotWithShape="1">
            <a:blip r:embed="rId3"/>
            <a:srcRect/>
            <a:tile tx="0" ty="-3194050" sx="72000" sy="72000" flip="none" algn="tl"/>
          </a:blipFill>
          <a:ln w="9525" algn="ctr">
            <a:solidFill>
              <a:srgbClr val="535559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>
              <a:solidFill>
                <a:srgbClr val="535559"/>
              </a:solidFill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98184" y="998325"/>
            <a:ext cx="7802880" cy="1944687"/>
          </a:xfrm>
          <a:prstGeom prst="rect">
            <a:avLst/>
          </a:prstGeom>
          <a:blipFill dpi="0" rotWithShape="1">
            <a:blip r:embed="rId4"/>
            <a:srcRect/>
            <a:tile tx="0" ty="0" sx="70000" sy="70000" flip="none" algn="tl"/>
          </a:blipFill>
          <a:ln w="9525" algn="ctr">
            <a:solidFill>
              <a:srgbClr val="535559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>
              <a:solidFill>
                <a:srgbClr val="535559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98965" y="2869970"/>
            <a:ext cx="7802880" cy="3455988"/>
          </a:xfrm>
          <a:prstGeom prst="rect">
            <a:avLst/>
          </a:prstGeom>
          <a:solidFill>
            <a:srgbClr val="002D62">
              <a:lumMod val="50000"/>
              <a:lumOff val="50000"/>
              <a:alpha val="50000"/>
            </a:srgbClr>
          </a:solidFill>
          <a:ln w="9525" cap="flat" cmpd="sng" algn="ctr">
            <a:solidFill>
              <a:srgbClr val="53555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>
              <a:solidFill>
                <a:srgbClr val="535559"/>
              </a:solidFill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423605" y="2858492"/>
            <a:ext cx="9753600" cy="91440"/>
          </a:xfrm>
          <a:prstGeom prst="rect">
            <a:avLst/>
          </a:prstGeom>
          <a:solidFill>
            <a:srgbClr val="002D62">
              <a:lumMod val="25000"/>
              <a:lumOff val="75000"/>
            </a:srgbClr>
          </a:solidFill>
          <a:ln w="9525" algn="ctr">
            <a:solidFill>
              <a:srgbClr val="535559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>
              <a:solidFill>
                <a:srgbClr val="535559"/>
              </a:solidFill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398965" y="2858492"/>
            <a:ext cx="3901440" cy="91440"/>
          </a:xfrm>
          <a:prstGeom prst="rect">
            <a:avLst/>
          </a:prstGeom>
          <a:solidFill>
            <a:srgbClr val="002D62">
              <a:lumMod val="75000"/>
              <a:lumOff val="25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>
              <a:solidFill>
                <a:srgbClr val="535559"/>
              </a:solidFill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300405" y="2858492"/>
            <a:ext cx="3901440" cy="91440"/>
          </a:xfrm>
          <a:prstGeom prst="rect">
            <a:avLst/>
          </a:prstGeom>
          <a:solidFill>
            <a:srgbClr val="002D62">
              <a:lumMod val="75000"/>
              <a:lumOff val="25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>
              <a:solidFill>
                <a:srgbClr val="535559"/>
              </a:solidFill>
              <a:cs typeface="Arial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201845" y="2858492"/>
            <a:ext cx="975360" cy="91440"/>
          </a:xfrm>
          <a:prstGeom prst="rect">
            <a:avLst/>
          </a:prstGeom>
          <a:solidFill>
            <a:srgbClr val="002D62">
              <a:lumMod val="75000"/>
              <a:lumOff val="25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>
              <a:solidFill>
                <a:srgbClr val="535559"/>
              </a:solidFill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423605" y="2858492"/>
            <a:ext cx="975360" cy="91440"/>
          </a:xfrm>
          <a:prstGeom prst="rect">
            <a:avLst/>
          </a:prstGeom>
          <a:solidFill>
            <a:srgbClr val="002D62">
              <a:lumMod val="75000"/>
              <a:lumOff val="25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>
              <a:solidFill>
                <a:srgbClr val="535559"/>
              </a:solidFill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38977" y="2857399"/>
            <a:ext cx="8469532" cy="3697357"/>
            <a:chOff x="1604227" y="2048004"/>
            <a:chExt cx="6352149" cy="3697357"/>
          </a:xfrm>
        </p:grpSpPr>
        <p:pic>
          <p:nvPicPr>
            <p:cNvPr id="14" name="Picture 4" descr="http://www.clipartguide.com/_small/0808-0710-1114-2233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673946" y="3462930"/>
              <a:ext cx="3697356" cy="86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www.clipartguide.com/_small/0808-0710-1114-2233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89301" y="3462930"/>
              <a:ext cx="3697356" cy="86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://www.clipartguide.com/_small/0808-0710-1114-2233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86230" y="3462930"/>
              <a:ext cx="3697356" cy="86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http://www.clipartguide.com/_small/0808-0710-1114-2233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383159" y="3462930"/>
              <a:ext cx="3697356" cy="86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://www.clipartguide.com/_small/0808-0710-1114-2233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480088" y="3462931"/>
              <a:ext cx="3697356" cy="86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://www.clipartguide.com/_small/0808-0710-1114-2233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577017" y="3462930"/>
              <a:ext cx="3697356" cy="86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Freeform 19"/>
          <p:cNvSpPr/>
          <p:nvPr/>
        </p:nvSpPr>
        <p:spPr bwMode="auto">
          <a:xfrm>
            <a:off x="1195717" y="2858492"/>
            <a:ext cx="227888" cy="3535680"/>
          </a:xfrm>
          <a:custGeom>
            <a:avLst/>
            <a:gdLst>
              <a:gd name="connsiteX0" fmla="*/ 170916 w 170916"/>
              <a:gd name="connsiteY0" fmla="*/ 0 h 2777383"/>
              <a:gd name="connsiteX1" fmla="*/ 59820 w 170916"/>
              <a:gd name="connsiteY1" fmla="*/ 42729 h 2777383"/>
              <a:gd name="connsiteX2" fmla="*/ 17091 w 170916"/>
              <a:gd name="connsiteY2" fmla="*/ 188008 h 2777383"/>
              <a:gd name="connsiteX3" fmla="*/ 0 w 170916"/>
              <a:gd name="connsiteY3" fmla="*/ 2777383 h 2777383"/>
              <a:gd name="connsiteX4" fmla="*/ 162370 w 170916"/>
              <a:gd name="connsiteY4" fmla="*/ 2777383 h 2777383"/>
              <a:gd name="connsiteX5" fmla="*/ 170916 w 170916"/>
              <a:gd name="connsiteY5" fmla="*/ 0 h 277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916" h="2777383">
                <a:moveTo>
                  <a:pt x="170916" y="0"/>
                </a:moveTo>
                <a:lnTo>
                  <a:pt x="59820" y="42729"/>
                </a:lnTo>
                <a:lnTo>
                  <a:pt x="17091" y="188008"/>
                </a:lnTo>
                <a:lnTo>
                  <a:pt x="0" y="2777383"/>
                </a:lnTo>
                <a:lnTo>
                  <a:pt x="162370" y="2777383"/>
                </a:lnTo>
                <a:cubicBezTo>
                  <a:pt x="165219" y="1851589"/>
                  <a:pt x="168067" y="925794"/>
                  <a:pt x="170916" y="0"/>
                </a:cubicBezTo>
                <a:close/>
              </a:path>
            </a:pathLst>
          </a:custGeom>
          <a:pattFill prst="dashVert">
            <a:fgClr>
              <a:srgbClr val="002D62">
                <a:lumMod val="75000"/>
                <a:lumOff val="25000"/>
              </a:srgbClr>
            </a:fgClr>
            <a:bgClr>
              <a:srgbClr val="FFFFFF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>
              <a:solidFill>
                <a:srgbClr val="535559"/>
              </a:solidFill>
              <a:cs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 flipH="1">
            <a:off x="11176000" y="2858492"/>
            <a:ext cx="227888" cy="3535680"/>
          </a:xfrm>
          <a:custGeom>
            <a:avLst/>
            <a:gdLst>
              <a:gd name="connsiteX0" fmla="*/ 170916 w 170916"/>
              <a:gd name="connsiteY0" fmla="*/ 0 h 2777383"/>
              <a:gd name="connsiteX1" fmla="*/ 59820 w 170916"/>
              <a:gd name="connsiteY1" fmla="*/ 42729 h 2777383"/>
              <a:gd name="connsiteX2" fmla="*/ 17091 w 170916"/>
              <a:gd name="connsiteY2" fmla="*/ 188008 h 2777383"/>
              <a:gd name="connsiteX3" fmla="*/ 0 w 170916"/>
              <a:gd name="connsiteY3" fmla="*/ 2777383 h 2777383"/>
              <a:gd name="connsiteX4" fmla="*/ 162370 w 170916"/>
              <a:gd name="connsiteY4" fmla="*/ 2777383 h 2777383"/>
              <a:gd name="connsiteX5" fmla="*/ 170916 w 170916"/>
              <a:gd name="connsiteY5" fmla="*/ 0 h 277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916" h="2777383">
                <a:moveTo>
                  <a:pt x="170916" y="0"/>
                </a:moveTo>
                <a:lnTo>
                  <a:pt x="59820" y="42729"/>
                </a:lnTo>
                <a:lnTo>
                  <a:pt x="17091" y="188008"/>
                </a:lnTo>
                <a:lnTo>
                  <a:pt x="0" y="2777383"/>
                </a:lnTo>
                <a:lnTo>
                  <a:pt x="162370" y="2777383"/>
                </a:lnTo>
                <a:cubicBezTo>
                  <a:pt x="165219" y="1851589"/>
                  <a:pt x="168067" y="925794"/>
                  <a:pt x="170916" y="0"/>
                </a:cubicBezTo>
                <a:close/>
              </a:path>
            </a:pathLst>
          </a:custGeom>
          <a:pattFill prst="dashVert">
            <a:fgClr>
              <a:srgbClr val="002D62">
                <a:lumMod val="75000"/>
                <a:lumOff val="25000"/>
              </a:srgbClr>
            </a:fgClr>
            <a:bgClr>
              <a:srgbClr val="FFFFFF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>
              <a:solidFill>
                <a:srgbClr val="535559"/>
              </a:solidFill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6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750"/>
                            </p:stCondLst>
                            <p:childTnLst>
                              <p:par>
                                <p:cTn id="5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12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878" y="100673"/>
            <a:ext cx="1206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866"/>
                </a:solidFill>
              </a:rPr>
              <a:t>Applications: Frost-Heave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947479"/>
            <a:ext cx="85725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10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13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58" y="393060"/>
            <a:ext cx="7977991" cy="59834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46500" y="3086100"/>
            <a:ext cx="3822700" cy="280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11800" y="443859"/>
            <a:ext cx="2517140" cy="2228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78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5878" y="100673"/>
            <a:ext cx="1206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866"/>
                </a:solidFill>
              </a:rPr>
              <a:t>Applications: High Water </a:t>
            </a:r>
            <a:r>
              <a:rPr lang="en-US" sz="3200" b="1">
                <a:solidFill>
                  <a:srgbClr val="002866"/>
                </a:solidFill>
              </a:rPr>
              <a:t>Table Foundations</a:t>
            </a:r>
            <a:endParaRPr lang="en-US" sz="3200" b="1" dirty="0">
              <a:solidFill>
                <a:srgbClr val="00286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14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7" y="1388377"/>
            <a:ext cx="12192000" cy="2919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15900" y="4793133"/>
            <a:ext cx="11792922" cy="756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800" b="1" kern="0" dirty="0"/>
              <a:t>The geosynthetic will function as a drain and or a capillary barrier</a:t>
            </a:r>
          </a:p>
        </p:txBody>
      </p:sp>
    </p:spTree>
    <p:extLst>
      <p:ext uri="{BB962C8B-B14F-4D97-AF65-F5344CB8AC3E}">
        <p14:creationId xmlns:p14="http://schemas.microsoft.com/office/powerpoint/2010/main" val="2375862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5878" y="100673"/>
            <a:ext cx="1206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866"/>
                </a:solidFill>
              </a:rPr>
              <a:t>Applications: High Water Table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15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04" y="1004613"/>
            <a:ext cx="8246746" cy="526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23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16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878" y="100673"/>
            <a:ext cx="1206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866"/>
                </a:solidFill>
              </a:rPr>
              <a:t>Applications: Expansive Subgrades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626" t="10210" r="11593"/>
          <a:stretch/>
        </p:blipFill>
        <p:spPr>
          <a:xfrm>
            <a:off x="301313" y="1611629"/>
            <a:ext cx="11544919" cy="3336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09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17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878" y="100673"/>
            <a:ext cx="1206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866"/>
                </a:solidFill>
              </a:rPr>
              <a:t>Applications: Expansive Subgrades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959" y="948690"/>
            <a:ext cx="8020081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61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18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 err="1"/>
              <a:t>Pennbrooke</a:t>
            </a:r>
            <a:r>
              <a:rPr lang="en-US" sz="3200" dirty="0"/>
              <a:t> Fairways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14" t="10723" r="11573" b="23561"/>
          <a:stretch/>
        </p:blipFill>
        <p:spPr>
          <a:xfrm>
            <a:off x="564903" y="1079467"/>
            <a:ext cx="7249886" cy="5083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886" t="22592" r="12942" b="22495"/>
          <a:stretch/>
        </p:blipFill>
        <p:spPr>
          <a:xfrm>
            <a:off x="6987006" y="2637576"/>
            <a:ext cx="4624634" cy="316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61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19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 err="1"/>
              <a:t>Pennbrooke</a:t>
            </a:r>
            <a:r>
              <a:rPr lang="en-US" sz="3200" dirty="0"/>
              <a:t> Fairways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00" t="16096" r="15943" b="15035"/>
          <a:stretch/>
        </p:blipFill>
        <p:spPr>
          <a:xfrm>
            <a:off x="901345" y="930688"/>
            <a:ext cx="10345777" cy="5411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3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5851" y="221673"/>
            <a:ext cx="8763001" cy="609600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US" sz="3200" b="1">
                <a:solidFill>
                  <a:srgbClr val="002866"/>
                </a:solidFill>
              </a:rPr>
              <a:t>Geotextile Functions</a:t>
            </a:r>
            <a:endParaRPr lang="en-US" sz="3200" b="1" dirty="0">
              <a:solidFill>
                <a:srgbClr val="0028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2</a:t>
            </a:fld>
            <a:endParaRPr lang="nl-NL" dirty="0">
              <a:solidFill>
                <a:srgbClr val="A09587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97506303"/>
              </p:ext>
            </p:extLst>
          </p:nvPr>
        </p:nvGraphicFramePr>
        <p:xfrm>
          <a:off x="1495517" y="963828"/>
          <a:ext cx="7178926" cy="5375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/>
          <p:cNvSpPr/>
          <p:nvPr/>
        </p:nvSpPr>
        <p:spPr>
          <a:xfrm>
            <a:off x="2133985" y="4332132"/>
            <a:ext cx="692331" cy="6662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51043" y="5333617"/>
            <a:ext cx="692331" cy="6662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54333" y="5537605"/>
            <a:ext cx="285750" cy="262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3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7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20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 err="1"/>
              <a:t>Pennbrooke</a:t>
            </a:r>
            <a:r>
              <a:rPr lang="en-US" sz="3200" dirty="0"/>
              <a:t> Fairways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00" t="16096" r="15943" b="15035"/>
          <a:stretch/>
        </p:blipFill>
        <p:spPr>
          <a:xfrm>
            <a:off x="901345" y="930688"/>
            <a:ext cx="10345777" cy="541176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689565" y="2351314"/>
            <a:ext cx="783772" cy="561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821679" y="2621280"/>
            <a:ext cx="783772" cy="561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586651" y="3884023"/>
            <a:ext cx="783772" cy="561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8142514" y="3048740"/>
            <a:ext cx="783772" cy="561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06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21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 err="1"/>
              <a:t>Pennbrooke</a:t>
            </a:r>
            <a:r>
              <a:rPr lang="en-US" sz="3200" dirty="0"/>
              <a:t> Fairways Project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71551509"/>
              </p:ext>
            </p:extLst>
          </p:nvPr>
        </p:nvGraphicFramePr>
        <p:xfrm>
          <a:off x="894625" y="1745281"/>
          <a:ext cx="10875010" cy="445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290945" y="1024496"/>
            <a:ext cx="9845831" cy="742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/>
              <a:t>Based upon the </a:t>
            </a:r>
            <a:r>
              <a:rPr lang="en-US" sz="3200"/>
              <a:t>findings: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57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22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 err="1"/>
              <a:t>Pennbrooke</a:t>
            </a:r>
            <a:r>
              <a:rPr lang="en-US" sz="3200" dirty="0"/>
              <a:t> Fairways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759"/>
            <a:ext cx="12187704" cy="5977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65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23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 err="1"/>
              <a:t>Pennbrooke</a:t>
            </a:r>
            <a:r>
              <a:rPr lang="en-US" sz="3200" dirty="0"/>
              <a:t> Fairways Project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336"/>
            <a:ext cx="12192000" cy="5956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34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24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 err="1"/>
              <a:t>Pennbrooke</a:t>
            </a:r>
            <a:r>
              <a:rPr lang="en-US" sz="3200" dirty="0"/>
              <a:t> Fairways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901336"/>
            <a:ext cx="12192001" cy="5956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69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25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 err="1"/>
              <a:t>Pennbrooke</a:t>
            </a:r>
            <a:r>
              <a:rPr lang="en-US" sz="3200" dirty="0"/>
              <a:t> Fairways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871" t="17073" r="13884" b="25720"/>
          <a:stretch/>
        </p:blipFill>
        <p:spPr>
          <a:xfrm>
            <a:off x="107943" y="792915"/>
            <a:ext cx="12079761" cy="6012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56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26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 err="1"/>
              <a:t>Pennbrooke</a:t>
            </a:r>
            <a:r>
              <a:rPr lang="en-US" sz="3200" dirty="0"/>
              <a:t> Fairways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871" t="27571" r="13884" b="25720"/>
          <a:stretch/>
        </p:blipFill>
        <p:spPr>
          <a:xfrm>
            <a:off x="107943" y="1896191"/>
            <a:ext cx="12079761" cy="49089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18" y="1076349"/>
            <a:ext cx="11750042" cy="5747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318" y="1191317"/>
            <a:ext cx="1175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~15” of undercut without reinforcement and separation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99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27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37" t="25500" r="7094" b="8166"/>
          <a:stretch/>
        </p:blipFill>
        <p:spPr>
          <a:xfrm>
            <a:off x="92761" y="188640"/>
            <a:ext cx="12043999" cy="61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96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28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37" t="25500" r="7094" b="8166"/>
          <a:stretch/>
        </p:blipFill>
        <p:spPr>
          <a:xfrm>
            <a:off x="92761" y="188640"/>
            <a:ext cx="12043999" cy="6143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701280" y="5378631"/>
            <a:ext cx="1963793" cy="418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482870" y="5169625"/>
            <a:ext cx="1859147" cy="418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107827" y="5339442"/>
            <a:ext cx="2299063" cy="41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858103" y="4717867"/>
            <a:ext cx="1753537" cy="41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66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871" t="27571" r="13884" b="25720"/>
          <a:stretch/>
        </p:blipFill>
        <p:spPr>
          <a:xfrm>
            <a:off x="107943" y="1896191"/>
            <a:ext cx="12079761" cy="49089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29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 err="1"/>
              <a:t>Pennbrooke</a:t>
            </a:r>
            <a:r>
              <a:rPr lang="en-US" sz="3200" dirty="0"/>
              <a:t> Fairways 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546" y="1236369"/>
            <a:ext cx="11931534" cy="5747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8546" y="1351337"/>
            <a:ext cx="1193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~8” of undercut with reinforcement </a:t>
            </a:r>
            <a:r>
              <a:rPr lang="en-US"/>
              <a:t>and separation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78180" y="3703320"/>
            <a:ext cx="8588830" cy="70213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07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3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982366"/>
            <a:ext cx="8915400" cy="5341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878" y="100673"/>
            <a:ext cx="1206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866"/>
                </a:solidFill>
              </a:rPr>
              <a:t>Drainage: Why is it important?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982365"/>
            <a:ext cx="8915400" cy="5341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9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30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 err="1"/>
              <a:t>Pennbrooke</a:t>
            </a:r>
            <a:r>
              <a:rPr lang="en-US" sz="3200" dirty="0"/>
              <a:t> Fairways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957" t="36817" r="27281" b="30512"/>
          <a:stretch/>
        </p:blipFill>
        <p:spPr>
          <a:xfrm>
            <a:off x="182203" y="1034001"/>
            <a:ext cx="11878583" cy="4987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71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31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/>
              <a:t>Benefits Provided</a:t>
            </a:r>
            <a:endParaRPr lang="en-US" sz="32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72151562"/>
              </p:ext>
            </p:extLst>
          </p:nvPr>
        </p:nvGraphicFramePr>
        <p:xfrm>
          <a:off x="736630" y="1326181"/>
          <a:ext cx="10875010" cy="445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13185" y="4890932"/>
            <a:ext cx="692331" cy="6662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6976" y="118753"/>
            <a:ext cx="4975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7919" y="2669966"/>
            <a:ext cx="8393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&amp; COMMENTS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158" y="5930036"/>
            <a:ext cx="377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www.mirafi.com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44937" y="5688814"/>
            <a:ext cx="4975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n.castro@tencate.com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(813) 928 9991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32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5878" y="100673"/>
            <a:ext cx="1206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866"/>
                </a:solidFill>
              </a:rPr>
              <a:t>Drainage: Why is it important?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4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5878" y="1231141"/>
            <a:ext cx="11841332" cy="4649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b="1" kern="0" dirty="0"/>
              <a:t>No other single feature is as important in determining the ability of a pavement to </a:t>
            </a:r>
            <a:r>
              <a:rPr lang="en-US" sz="2400" b="1" kern="0" dirty="0">
                <a:solidFill>
                  <a:schemeClr val="accent2"/>
                </a:solidFill>
              </a:rPr>
              <a:t>withstand</a:t>
            </a:r>
            <a:r>
              <a:rPr lang="en-US" sz="2400" b="1" kern="0" dirty="0"/>
              <a:t> the effects of </a:t>
            </a:r>
            <a:r>
              <a:rPr lang="en-US" sz="2400" b="1" kern="0" dirty="0">
                <a:solidFill>
                  <a:schemeClr val="accent2"/>
                </a:solidFill>
              </a:rPr>
              <a:t>weather and traffic</a:t>
            </a:r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2400" b="1" kern="0" dirty="0"/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b="1" kern="0" dirty="0">
                <a:solidFill>
                  <a:schemeClr val="accent2"/>
                </a:solidFill>
              </a:rPr>
              <a:t>Accumulation of water </a:t>
            </a:r>
            <a:r>
              <a:rPr lang="en-US" sz="2400" b="1" kern="0" dirty="0"/>
              <a:t>in the base or subbase may cause </a:t>
            </a:r>
            <a:r>
              <a:rPr lang="en-US" sz="2400" b="1" kern="0" dirty="0">
                <a:solidFill>
                  <a:schemeClr val="accent2"/>
                </a:solidFill>
              </a:rPr>
              <a:t>distress </a:t>
            </a:r>
            <a:r>
              <a:rPr lang="en-US" sz="2400" b="1" kern="0" dirty="0"/>
              <a:t>regardless of the </a:t>
            </a:r>
            <a:r>
              <a:rPr lang="en-US" sz="2400" b="1" kern="0" dirty="0">
                <a:solidFill>
                  <a:schemeClr val="accent2"/>
                </a:solidFill>
              </a:rPr>
              <a:t>structural section </a:t>
            </a:r>
            <a:r>
              <a:rPr lang="en-US" sz="2400" b="1" kern="0" dirty="0"/>
              <a:t>used</a:t>
            </a:r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2400" b="1" kern="0" dirty="0"/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b="1" kern="0" dirty="0">
                <a:solidFill>
                  <a:schemeClr val="accent2"/>
                </a:solidFill>
              </a:rPr>
              <a:t>Water trapped </a:t>
            </a:r>
            <a:r>
              <a:rPr lang="en-US" sz="2400" b="1" kern="0" dirty="0"/>
              <a:t>in any element of the pavement structure reduces the </a:t>
            </a:r>
            <a:r>
              <a:rPr lang="en-US" sz="2400" b="1" kern="0" dirty="0">
                <a:solidFill>
                  <a:schemeClr val="accent2"/>
                </a:solidFill>
              </a:rPr>
              <a:t>internal friction</a:t>
            </a:r>
            <a:r>
              <a:rPr lang="en-US" sz="2400" b="1" kern="0" dirty="0"/>
              <a:t> and lowers the </a:t>
            </a:r>
            <a:r>
              <a:rPr lang="en-US" sz="2400" b="1" kern="0" dirty="0">
                <a:solidFill>
                  <a:schemeClr val="accent2"/>
                </a:solidFill>
              </a:rPr>
              <a:t>shear strength </a:t>
            </a:r>
            <a:r>
              <a:rPr lang="en-US" sz="2400" b="1" kern="0" dirty="0"/>
              <a:t>of the material </a:t>
            </a:r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2400" b="1" kern="0" dirty="0"/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b="1" kern="0" dirty="0"/>
              <a:t>It may cause </a:t>
            </a:r>
            <a:r>
              <a:rPr lang="en-US" sz="2400" b="1" kern="0" dirty="0">
                <a:solidFill>
                  <a:schemeClr val="accent2"/>
                </a:solidFill>
              </a:rPr>
              <a:t>cracking or disintegration </a:t>
            </a:r>
            <a:r>
              <a:rPr lang="en-US" sz="2400" b="1" kern="0" dirty="0"/>
              <a:t>of the pavement or </a:t>
            </a:r>
            <a:r>
              <a:rPr lang="en-US" sz="2400" b="1" kern="0" dirty="0">
                <a:solidFill>
                  <a:schemeClr val="accent2"/>
                </a:solidFill>
              </a:rPr>
              <a:t>pumping</a:t>
            </a:r>
            <a:r>
              <a:rPr lang="en-US" sz="2400" b="1" kern="0" dirty="0"/>
              <a:t> of fine grained soil into the base</a:t>
            </a:r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2400" b="1" kern="0" dirty="0"/>
          </a:p>
          <a:p>
            <a:pPr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defRPr/>
            </a:pPr>
            <a:endParaRPr lang="en-US" sz="2400" b="1" kern="0" dirty="0"/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2400" b="1" kern="0" dirty="0"/>
          </a:p>
          <a:p>
            <a:pPr marL="171450" indent="-17145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2400" b="1" kern="0" dirty="0"/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2400" b="1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5878" y="100673"/>
            <a:ext cx="1206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866"/>
                </a:solidFill>
              </a:rPr>
              <a:t>Drainage </a:t>
            </a:r>
            <a:r>
              <a:rPr lang="en-US" sz="3200" b="1">
                <a:solidFill>
                  <a:srgbClr val="002866"/>
                </a:solidFill>
              </a:rPr>
              <a:t>Mitigation options</a:t>
            </a:r>
            <a:endParaRPr lang="en-US" sz="3200" b="1" dirty="0">
              <a:solidFill>
                <a:srgbClr val="00286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5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7490" y="1160850"/>
            <a:ext cx="11841332" cy="47973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200" b="1" kern="0" dirty="0"/>
              <a:t>Nonwoven Geotextiles</a:t>
            </a:r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1200" b="1" kern="0" dirty="0"/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200" b="1" kern="0" dirty="0"/>
              <a:t>Drainage </a:t>
            </a:r>
            <a:r>
              <a:rPr lang="en-US" sz="3200" b="1" kern="0" dirty="0" err="1"/>
              <a:t>Geocomposites</a:t>
            </a:r>
            <a:endParaRPr lang="en-US" sz="3200" b="1" kern="0" dirty="0"/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1200" b="1" kern="0" dirty="0"/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200" b="1" kern="0" dirty="0"/>
              <a:t>Geonets</a:t>
            </a:r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1200" b="1" kern="0" dirty="0"/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200" b="1" kern="0" dirty="0">
                <a:solidFill>
                  <a:schemeClr val="accent2"/>
                </a:solidFill>
              </a:rPr>
              <a:t>Wicking Geotextile</a:t>
            </a:r>
          </a:p>
          <a:p>
            <a:pPr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defRPr/>
            </a:pPr>
            <a:endParaRPr lang="en-US" sz="2400" b="1" kern="0" dirty="0"/>
          </a:p>
          <a:p>
            <a:pPr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defRPr/>
            </a:pPr>
            <a:endParaRPr lang="en-US" sz="2400" b="1" kern="0" dirty="0"/>
          </a:p>
          <a:p>
            <a:pPr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defRPr/>
            </a:pPr>
            <a:endParaRPr lang="en-US" sz="2400" b="1" kern="0" dirty="0"/>
          </a:p>
          <a:p>
            <a:pPr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defRPr/>
            </a:pPr>
            <a:endParaRPr lang="en-US" sz="2400" b="1" kern="0" dirty="0"/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2400" b="1" kern="0" dirty="0"/>
          </a:p>
          <a:p>
            <a:pPr marL="171450" indent="-17145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2400" b="1" kern="0" dirty="0"/>
          </a:p>
          <a:p>
            <a:pPr marL="457200" indent="-457200" algn="just" defTabSz="449263">
              <a:lnSpc>
                <a:spcPct val="90000"/>
              </a:lnSpc>
              <a:spcBef>
                <a:spcPts val="550"/>
              </a:spcBef>
              <a:buClr>
                <a:srgbClr val="1C437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US" sz="2400" b="1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53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270"/>
            <a:ext cx="12192000" cy="55990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878" y="100673"/>
            <a:ext cx="11909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866"/>
                </a:solidFill>
              </a:rPr>
              <a:t>Enhanced Lateral Drainage System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6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4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7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46" y="3627719"/>
            <a:ext cx="6405154" cy="3225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47" y="1"/>
            <a:ext cx="6405154" cy="3461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50" y="1698987"/>
            <a:ext cx="3525340" cy="352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65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8</a:t>
            </a:fld>
            <a:endParaRPr lang="nl-NL" dirty="0">
              <a:solidFill>
                <a:srgbClr val="A09587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546" y="88322"/>
            <a:ext cx="8102600" cy="742950"/>
          </a:xfrm>
        </p:spPr>
        <p:txBody>
          <a:bodyPr>
            <a:normAutofit/>
          </a:bodyPr>
          <a:lstStyle/>
          <a:p>
            <a:r>
              <a:rPr lang="en-US" sz="3200" dirty="0"/>
              <a:t>Frost-Heave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71" y="1205457"/>
            <a:ext cx="491066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033847" y="1097421"/>
            <a:ext cx="4689230" cy="1070833"/>
            <a:chOff x="4855335" y="943789"/>
            <a:chExt cx="3831465" cy="759240"/>
          </a:xfrm>
        </p:grpSpPr>
        <p:sp>
          <p:nvSpPr>
            <p:cNvPr id="17" name="Rectangle 16"/>
            <p:cNvSpPr/>
            <p:nvPr/>
          </p:nvSpPr>
          <p:spPr>
            <a:xfrm>
              <a:off x="4855335" y="1224229"/>
              <a:ext cx="3831465" cy="478800"/>
            </a:xfrm>
            <a:prstGeom prst="rect">
              <a:avLst/>
            </a:prstGeom>
            <a:solidFill>
              <a:srgbClr val="F7964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79646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18" name="Freeform 17"/>
            <p:cNvSpPr/>
            <p:nvPr/>
          </p:nvSpPr>
          <p:spPr>
            <a:xfrm>
              <a:off x="5046908" y="943789"/>
              <a:ext cx="2682025" cy="560880"/>
            </a:xfrm>
            <a:custGeom>
              <a:avLst/>
              <a:gdLst>
                <a:gd name="connsiteX0" fmla="*/ 0 w 2682025"/>
                <a:gd name="connsiteY0" fmla="*/ 93482 h 560880"/>
                <a:gd name="connsiteX1" fmla="*/ 93482 w 2682025"/>
                <a:gd name="connsiteY1" fmla="*/ 0 h 560880"/>
                <a:gd name="connsiteX2" fmla="*/ 2588543 w 2682025"/>
                <a:gd name="connsiteY2" fmla="*/ 0 h 560880"/>
                <a:gd name="connsiteX3" fmla="*/ 2682025 w 2682025"/>
                <a:gd name="connsiteY3" fmla="*/ 93482 h 560880"/>
                <a:gd name="connsiteX4" fmla="*/ 2682025 w 2682025"/>
                <a:gd name="connsiteY4" fmla="*/ 467398 h 560880"/>
                <a:gd name="connsiteX5" fmla="*/ 2588543 w 2682025"/>
                <a:gd name="connsiteY5" fmla="*/ 560880 h 560880"/>
                <a:gd name="connsiteX6" fmla="*/ 93482 w 2682025"/>
                <a:gd name="connsiteY6" fmla="*/ 560880 h 560880"/>
                <a:gd name="connsiteX7" fmla="*/ 0 w 2682025"/>
                <a:gd name="connsiteY7" fmla="*/ 467398 h 560880"/>
                <a:gd name="connsiteX8" fmla="*/ 0 w 2682025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2025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2588543" y="0"/>
                  </a:lnTo>
                  <a:cubicBezTo>
                    <a:pt x="2640172" y="0"/>
                    <a:pt x="2682025" y="41853"/>
                    <a:pt x="2682025" y="93482"/>
                  </a:cubicBezTo>
                  <a:lnTo>
                    <a:pt x="2682025" y="467398"/>
                  </a:lnTo>
                  <a:cubicBezTo>
                    <a:pt x="2682025" y="519027"/>
                    <a:pt x="2640172" y="560880"/>
                    <a:pt x="2588543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hueOff val="0"/>
                    <a:satOff val="0"/>
                    <a:lumOff val="0"/>
                    <a:alphaOff val="0"/>
                    <a:tint val="50000"/>
                    <a:satMod val="300000"/>
                  </a:sysClr>
                </a:gs>
                <a:gs pos="35000">
                  <a:sysClr val="window" lastClr="FFFFFF">
                    <a:hueOff val="0"/>
                    <a:satOff val="0"/>
                    <a:lumOff val="0"/>
                    <a:alphaOff val="0"/>
                    <a:tint val="37000"/>
                    <a:satMod val="300000"/>
                  </a:sysClr>
                </a:gs>
                <a:gs pos="100000">
                  <a:sysClr val="window" lastClr="FFFFFF">
                    <a:hueOff val="0"/>
                    <a:satOff val="0"/>
                    <a:lumOff val="0"/>
                    <a:alphaOff val="0"/>
                    <a:tint val="15000"/>
                    <a:satMod val="350000"/>
                  </a:sys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txBody>
            <a:bodyPr spcFirstLastPara="0" vert="horz" wrap="square" lIns="128754" tIns="27380" rIns="128754" bIns="27380" numCol="1" spcCol="1270" anchor="ctr" anchorCtr="0">
              <a:noAutofit/>
            </a:bodyPr>
            <a:lstStyle/>
            <a:p>
              <a:pPr marL="0" marR="0" lvl="0" indent="0" algn="ctr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86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Frost susceptible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033847" y="2028370"/>
            <a:ext cx="4689230" cy="1070834"/>
            <a:chOff x="4855335" y="1805629"/>
            <a:chExt cx="3831465" cy="759241"/>
          </a:xfrm>
        </p:grpSpPr>
        <p:sp>
          <p:nvSpPr>
            <p:cNvPr id="20" name="Rectangle 19"/>
            <p:cNvSpPr/>
            <p:nvPr/>
          </p:nvSpPr>
          <p:spPr>
            <a:xfrm>
              <a:off x="4855335" y="2086070"/>
              <a:ext cx="3831465" cy="478800"/>
            </a:xfrm>
            <a:prstGeom prst="rect">
              <a:avLst/>
            </a:prstGeom>
            <a:solidFill>
              <a:srgbClr val="F7964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79646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21" name="Freeform 20"/>
            <p:cNvSpPr/>
            <p:nvPr/>
          </p:nvSpPr>
          <p:spPr>
            <a:xfrm>
              <a:off x="5046908" y="1805629"/>
              <a:ext cx="2682025" cy="560880"/>
            </a:xfrm>
            <a:custGeom>
              <a:avLst/>
              <a:gdLst>
                <a:gd name="connsiteX0" fmla="*/ 0 w 2682025"/>
                <a:gd name="connsiteY0" fmla="*/ 93482 h 560880"/>
                <a:gd name="connsiteX1" fmla="*/ 93482 w 2682025"/>
                <a:gd name="connsiteY1" fmla="*/ 0 h 560880"/>
                <a:gd name="connsiteX2" fmla="*/ 2588543 w 2682025"/>
                <a:gd name="connsiteY2" fmla="*/ 0 h 560880"/>
                <a:gd name="connsiteX3" fmla="*/ 2682025 w 2682025"/>
                <a:gd name="connsiteY3" fmla="*/ 93482 h 560880"/>
                <a:gd name="connsiteX4" fmla="*/ 2682025 w 2682025"/>
                <a:gd name="connsiteY4" fmla="*/ 467398 h 560880"/>
                <a:gd name="connsiteX5" fmla="*/ 2588543 w 2682025"/>
                <a:gd name="connsiteY5" fmla="*/ 560880 h 560880"/>
                <a:gd name="connsiteX6" fmla="*/ 93482 w 2682025"/>
                <a:gd name="connsiteY6" fmla="*/ 560880 h 560880"/>
                <a:gd name="connsiteX7" fmla="*/ 0 w 2682025"/>
                <a:gd name="connsiteY7" fmla="*/ 467398 h 560880"/>
                <a:gd name="connsiteX8" fmla="*/ 0 w 2682025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2025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2588543" y="0"/>
                  </a:lnTo>
                  <a:cubicBezTo>
                    <a:pt x="2640172" y="0"/>
                    <a:pt x="2682025" y="41853"/>
                    <a:pt x="2682025" y="93482"/>
                  </a:cubicBezTo>
                  <a:lnTo>
                    <a:pt x="2682025" y="467398"/>
                  </a:lnTo>
                  <a:cubicBezTo>
                    <a:pt x="2682025" y="519027"/>
                    <a:pt x="2640172" y="560880"/>
                    <a:pt x="2588543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hueOff val="0"/>
                    <a:satOff val="0"/>
                    <a:lumOff val="0"/>
                    <a:alphaOff val="0"/>
                    <a:tint val="50000"/>
                    <a:satMod val="300000"/>
                  </a:sysClr>
                </a:gs>
                <a:gs pos="35000">
                  <a:sysClr val="window" lastClr="FFFFFF">
                    <a:hueOff val="0"/>
                    <a:satOff val="0"/>
                    <a:lumOff val="0"/>
                    <a:alphaOff val="0"/>
                    <a:tint val="37000"/>
                    <a:satMod val="300000"/>
                  </a:sysClr>
                </a:gs>
                <a:gs pos="100000">
                  <a:sysClr val="window" lastClr="FFFFFF">
                    <a:hueOff val="0"/>
                    <a:satOff val="0"/>
                    <a:lumOff val="0"/>
                    <a:alphaOff val="0"/>
                    <a:tint val="15000"/>
                    <a:satMod val="350000"/>
                  </a:sys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txBody>
            <a:bodyPr spcFirstLastPara="0" vert="horz" wrap="square" lIns="128754" tIns="27380" rIns="128754" bIns="27380" numCol="1" spcCol="1270" anchor="ctr" anchorCtr="0">
              <a:noAutofit/>
            </a:bodyPr>
            <a:lstStyle/>
            <a:p>
              <a:pPr marL="0" marR="0" lvl="0" indent="0" algn="ctr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286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Temperature below freezing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033847" y="3030096"/>
            <a:ext cx="4689230" cy="3052161"/>
            <a:chOff x="4855335" y="2667470"/>
            <a:chExt cx="3831465" cy="1956240"/>
          </a:xfrm>
        </p:grpSpPr>
        <p:sp>
          <p:nvSpPr>
            <p:cNvPr id="23" name="Freeform 22"/>
            <p:cNvSpPr/>
            <p:nvPr/>
          </p:nvSpPr>
          <p:spPr>
            <a:xfrm>
              <a:off x="4855335" y="2947910"/>
              <a:ext cx="3831465" cy="1675800"/>
            </a:xfrm>
            <a:custGeom>
              <a:avLst/>
              <a:gdLst>
                <a:gd name="connsiteX0" fmla="*/ 0 w 3831465"/>
                <a:gd name="connsiteY0" fmla="*/ 0 h 1675800"/>
                <a:gd name="connsiteX1" fmla="*/ 3831465 w 3831465"/>
                <a:gd name="connsiteY1" fmla="*/ 0 h 1675800"/>
                <a:gd name="connsiteX2" fmla="*/ 3831465 w 3831465"/>
                <a:gd name="connsiteY2" fmla="*/ 1675800 h 1675800"/>
                <a:gd name="connsiteX3" fmla="*/ 0 w 3831465"/>
                <a:gd name="connsiteY3" fmla="*/ 1675800 h 1675800"/>
                <a:gd name="connsiteX4" fmla="*/ 0 w 3831465"/>
                <a:gd name="connsiteY4" fmla="*/ 0 h 167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1465" h="1675800">
                  <a:moveTo>
                    <a:pt x="0" y="0"/>
                  </a:moveTo>
                  <a:lnTo>
                    <a:pt x="3831465" y="0"/>
                  </a:lnTo>
                  <a:lnTo>
                    <a:pt x="3831465" y="1675800"/>
                  </a:lnTo>
                  <a:lnTo>
                    <a:pt x="0" y="1675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64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79646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297364" tIns="395732" rIns="297364" bIns="135128" numCol="1" spcCol="1270" anchor="t" anchorCtr="0">
              <a:noAutofit/>
            </a:bodyPr>
            <a:lstStyle/>
            <a:p>
              <a:pPr marL="171450" marR="0" lvl="1" indent="-171450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86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1450" marR="0" lvl="1" indent="-171450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86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Ground water</a:t>
              </a:r>
            </a:p>
            <a:p>
              <a:pPr marL="171450" marR="0" lvl="1" indent="-171450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86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Infiltration</a:t>
              </a:r>
            </a:p>
            <a:p>
              <a:pPr marL="171450" marR="0" lvl="1" indent="-171450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86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Aquifer</a:t>
              </a:r>
            </a:p>
            <a:p>
              <a:pPr marL="171450" marR="0" lvl="1" indent="-171450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86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Held within fines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5046908" y="2667470"/>
              <a:ext cx="2682025" cy="560880"/>
            </a:xfrm>
            <a:custGeom>
              <a:avLst/>
              <a:gdLst>
                <a:gd name="connsiteX0" fmla="*/ 0 w 2682025"/>
                <a:gd name="connsiteY0" fmla="*/ 93482 h 560880"/>
                <a:gd name="connsiteX1" fmla="*/ 93482 w 2682025"/>
                <a:gd name="connsiteY1" fmla="*/ 0 h 560880"/>
                <a:gd name="connsiteX2" fmla="*/ 2588543 w 2682025"/>
                <a:gd name="connsiteY2" fmla="*/ 0 h 560880"/>
                <a:gd name="connsiteX3" fmla="*/ 2682025 w 2682025"/>
                <a:gd name="connsiteY3" fmla="*/ 93482 h 560880"/>
                <a:gd name="connsiteX4" fmla="*/ 2682025 w 2682025"/>
                <a:gd name="connsiteY4" fmla="*/ 467398 h 560880"/>
                <a:gd name="connsiteX5" fmla="*/ 2588543 w 2682025"/>
                <a:gd name="connsiteY5" fmla="*/ 560880 h 560880"/>
                <a:gd name="connsiteX6" fmla="*/ 93482 w 2682025"/>
                <a:gd name="connsiteY6" fmla="*/ 560880 h 560880"/>
                <a:gd name="connsiteX7" fmla="*/ 0 w 2682025"/>
                <a:gd name="connsiteY7" fmla="*/ 467398 h 560880"/>
                <a:gd name="connsiteX8" fmla="*/ 0 w 2682025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2025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2588543" y="0"/>
                  </a:lnTo>
                  <a:cubicBezTo>
                    <a:pt x="2640172" y="0"/>
                    <a:pt x="2682025" y="41853"/>
                    <a:pt x="2682025" y="93482"/>
                  </a:cubicBezTo>
                  <a:lnTo>
                    <a:pt x="2682025" y="467398"/>
                  </a:lnTo>
                  <a:cubicBezTo>
                    <a:pt x="2682025" y="519027"/>
                    <a:pt x="2640172" y="560880"/>
                    <a:pt x="2588543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hueOff val="0"/>
                    <a:satOff val="0"/>
                    <a:lumOff val="0"/>
                    <a:alphaOff val="0"/>
                    <a:tint val="50000"/>
                    <a:satMod val="300000"/>
                  </a:sysClr>
                </a:gs>
                <a:gs pos="35000">
                  <a:sysClr val="window" lastClr="FFFFFF">
                    <a:hueOff val="0"/>
                    <a:satOff val="0"/>
                    <a:lumOff val="0"/>
                    <a:alphaOff val="0"/>
                    <a:tint val="37000"/>
                    <a:satMod val="300000"/>
                  </a:sysClr>
                </a:gs>
                <a:gs pos="100000">
                  <a:sysClr val="window" lastClr="FFFFFF">
                    <a:hueOff val="0"/>
                    <a:satOff val="0"/>
                    <a:lumOff val="0"/>
                    <a:alphaOff val="0"/>
                    <a:tint val="15000"/>
                    <a:satMod val="350000"/>
                  </a:sys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txBody>
            <a:bodyPr spcFirstLastPara="0" vert="horz" wrap="square" lIns="128754" tIns="27380" rIns="128754" bIns="27380" numCol="1" spcCol="1270" anchor="ctr" anchorCtr="0">
              <a:noAutofit/>
            </a:bodyPr>
            <a:lstStyle/>
            <a:p>
              <a:pPr marL="0" marR="0" lvl="0" indent="0" algn="ctr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286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Water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74" y="188640"/>
            <a:ext cx="11201444" cy="379090"/>
          </a:xfrm>
        </p:spPr>
        <p:txBody>
          <a:bodyPr>
            <a:noAutofit/>
          </a:bodyPr>
          <a:lstStyle/>
          <a:p>
            <a:r>
              <a:rPr lang="en-US" sz="3200" dirty="0"/>
              <a:t>Engineered Yarn </a:t>
            </a:r>
            <a:r>
              <a:rPr lang="en-US" sz="3200"/>
              <a:t>Cross Section</a:t>
            </a:r>
            <a:endParaRPr lang="en-US" sz="3200" dirty="0"/>
          </a:p>
        </p:txBody>
      </p:sp>
      <p:pic>
        <p:nvPicPr>
          <p:cNvPr id="5" name="Picture 7" descr="4dg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482" y="2984748"/>
            <a:ext cx="3999777" cy="2478713"/>
          </a:xfrm>
          <a:prstGeom prst="rect">
            <a:avLst/>
          </a:prstGeom>
          <a:noFill/>
        </p:spPr>
      </p:pic>
      <p:pic>
        <p:nvPicPr>
          <p:cNvPr id="6" name="Picture 5" descr="4dg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2175" y="3083919"/>
            <a:ext cx="2342912" cy="1625888"/>
          </a:xfrm>
          <a:prstGeom prst="rect">
            <a:avLst/>
          </a:prstGeom>
          <a:noFill/>
        </p:spPr>
      </p:pic>
      <p:pic>
        <p:nvPicPr>
          <p:cNvPr id="7" name="Picture 11" descr="dropper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9997" y="2074178"/>
            <a:ext cx="1960193" cy="1291303"/>
          </a:xfrm>
          <a:prstGeom prst="rect">
            <a:avLst/>
          </a:prstGeom>
          <a:noFill/>
        </p:spPr>
      </p:pic>
      <p:pic>
        <p:nvPicPr>
          <p:cNvPr id="8" name="Picture 12" descr="drop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7076" y="2516957"/>
            <a:ext cx="712395" cy="61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4367821" y="2328869"/>
            <a:ext cx="867785" cy="202683"/>
          </a:xfrm>
          <a:custGeom>
            <a:avLst/>
            <a:gdLst>
              <a:gd name="connsiteX0" fmla="*/ 9525 w 152400"/>
              <a:gd name="connsiteY0" fmla="*/ 0 h 83344"/>
              <a:gd name="connsiteX1" fmla="*/ 152400 w 152400"/>
              <a:gd name="connsiteY1" fmla="*/ 35719 h 83344"/>
              <a:gd name="connsiteX2" fmla="*/ 140494 w 152400"/>
              <a:gd name="connsiteY2" fmla="*/ 83344 h 83344"/>
              <a:gd name="connsiteX3" fmla="*/ 0 w 152400"/>
              <a:gd name="connsiteY3" fmla="*/ 61913 h 83344"/>
              <a:gd name="connsiteX0" fmla="*/ 2382 w 145257"/>
              <a:gd name="connsiteY0" fmla="*/ 0 h 83344"/>
              <a:gd name="connsiteX1" fmla="*/ 145257 w 145257"/>
              <a:gd name="connsiteY1" fmla="*/ 35719 h 83344"/>
              <a:gd name="connsiteX2" fmla="*/ 133351 w 145257"/>
              <a:gd name="connsiteY2" fmla="*/ 83344 h 83344"/>
              <a:gd name="connsiteX3" fmla="*/ 0 w 145257"/>
              <a:gd name="connsiteY3" fmla="*/ 50007 h 83344"/>
              <a:gd name="connsiteX0" fmla="*/ 2382 w 145257"/>
              <a:gd name="connsiteY0" fmla="*/ 0 h 61913"/>
              <a:gd name="connsiteX1" fmla="*/ 145257 w 145257"/>
              <a:gd name="connsiteY1" fmla="*/ 35719 h 61913"/>
              <a:gd name="connsiteX2" fmla="*/ 47626 w 145257"/>
              <a:gd name="connsiteY2" fmla="*/ 61913 h 61913"/>
              <a:gd name="connsiteX3" fmla="*/ 0 w 145257"/>
              <a:gd name="connsiteY3" fmla="*/ 50007 h 61913"/>
              <a:gd name="connsiteX0" fmla="*/ 2382 w 66675"/>
              <a:gd name="connsiteY0" fmla="*/ 0 h 61913"/>
              <a:gd name="connsiteX1" fmla="*/ 66675 w 66675"/>
              <a:gd name="connsiteY1" fmla="*/ 21432 h 61913"/>
              <a:gd name="connsiteX2" fmla="*/ 47626 w 66675"/>
              <a:gd name="connsiteY2" fmla="*/ 61913 h 61913"/>
              <a:gd name="connsiteX3" fmla="*/ 0 w 66675"/>
              <a:gd name="connsiteY3" fmla="*/ 50007 h 61913"/>
              <a:gd name="connsiteX0" fmla="*/ 2382 w 66675"/>
              <a:gd name="connsiteY0" fmla="*/ 0 h 64295"/>
              <a:gd name="connsiteX1" fmla="*/ 66675 w 66675"/>
              <a:gd name="connsiteY1" fmla="*/ 21432 h 64295"/>
              <a:gd name="connsiteX2" fmla="*/ 54769 w 66675"/>
              <a:gd name="connsiteY2" fmla="*/ 64295 h 64295"/>
              <a:gd name="connsiteX3" fmla="*/ 0 w 66675"/>
              <a:gd name="connsiteY3" fmla="*/ 50007 h 64295"/>
              <a:gd name="connsiteX0" fmla="*/ 2382 w 59531"/>
              <a:gd name="connsiteY0" fmla="*/ 0 h 64295"/>
              <a:gd name="connsiteX1" fmla="*/ 59531 w 59531"/>
              <a:gd name="connsiteY1" fmla="*/ 16670 h 64295"/>
              <a:gd name="connsiteX2" fmla="*/ 54769 w 59531"/>
              <a:gd name="connsiteY2" fmla="*/ 64295 h 64295"/>
              <a:gd name="connsiteX3" fmla="*/ 0 w 59531"/>
              <a:gd name="connsiteY3" fmla="*/ 50007 h 64295"/>
              <a:gd name="connsiteX0" fmla="*/ 2382 w 59532"/>
              <a:gd name="connsiteY0" fmla="*/ 0 h 66677"/>
              <a:gd name="connsiteX1" fmla="*/ 59531 w 59532"/>
              <a:gd name="connsiteY1" fmla="*/ 16670 h 66677"/>
              <a:gd name="connsiteX2" fmla="*/ 59532 w 59532"/>
              <a:gd name="connsiteY2" fmla="*/ 66677 h 66677"/>
              <a:gd name="connsiteX3" fmla="*/ 0 w 59532"/>
              <a:gd name="connsiteY3" fmla="*/ 50007 h 66677"/>
              <a:gd name="connsiteX0" fmla="*/ 2382 w 169069"/>
              <a:gd name="connsiteY0" fmla="*/ 0 h 95252"/>
              <a:gd name="connsiteX1" fmla="*/ 59531 w 169069"/>
              <a:gd name="connsiteY1" fmla="*/ 16670 h 95252"/>
              <a:gd name="connsiteX2" fmla="*/ 169069 w 169069"/>
              <a:gd name="connsiteY2" fmla="*/ 95252 h 95252"/>
              <a:gd name="connsiteX3" fmla="*/ 0 w 169069"/>
              <a:gd name="connsiteY3" fmla="*/ 50007 h 95252"/>
              <a:gd name="connsiteX0" fmla="*/ 2382 w 178594"/>
              <a:gd name="connsiteY0" fmla="*/ 0 h 95252"/>
              <a:gd name="connsiteX1" fmla="*/ 178594 w 178594"/>
              <a:gd name="connsiteY1" fmla="*/ 52389 h 95252"/>
              <a:gd name="connsiteX2" fmla="*/ 169069 w 178594"/>
              <a:gd name="connsiteY2" fmla="*/ 95252 h 95252"/>
              <a:gd name="connsiteX3" fmla="*/ 0 w 178594"/>
              <a:gd name="connsiteY3" fmla="*/ 50007 h 95252"/>
              <a:gd name="connsiteX0" fmla="*/ 2382 w 176213"/>
              <a:gd name="connsiteY0" fmla="*/ 0 h 95252"/>
              <a:gd name="connsiteX1" fmla="*/ 176213 w 176213"/>
              <a:gd name="connsiteY1" fmla="*/ 42864 h 95252"/>
              <a:gd name="connsiteX2" fmla="*/ 169069 w 176213"/>
              <a:gd name="connsiteY2" fmla="*/ 95252 h 95252"/>
              <a:gd name="connsiteX3" fmla="*/ 0 w 176213"/>
              <a:gd name="connsiteY3" fmla="*/ 50007 h 95252"/>
              <a:gd name="connsiteX0" fmla="*/ 2382 w 457201"/>
              <a:gd name="connsiteY0" fmla="*/ 0 h 164308"/>
              <a:gd name="connsiteX1" fmla="*/ 176213 w 457201"/>
              <a:gd name="connsiteY1" fmla="*/ 42864 h 164308"/>
              <a:gd name="connsiteX2" fmla="*/ 457201 w 457201"/>
              <a:gd name="connsiteY2" fmla="*/ 164308 h 164308"/>
              <a:gd name="connsiteX3" fmla="*/ 0 w 457201"/>
              <a:gd name="connsiteY3" fmla="*/ 50007 h 164308"/>
              <a:gd name="connsiteX0" fmla="*/ 2382 w 459582"/>
              <a:gd name="connsiteY0" fmla="*/ 0 h 164308"/>
              <a:gd name="connsiteX1" fmla="*/ 459582 w 459582"/>
              <a:gd name="connsiteY1" fmla="*/ 123827 h 164308"/>
              <a:gd name="connsiteX2" fmla="*/ 457201 w 459582"/>
              <a:gd name="connsiteY2" fmla="*/ 164308 h 164308"/>
              <a:gd name="connsiteX3" fmla="*/ 0 w 459582"/>
              <a:gd name="connsiteY3" fmla="*/ 50007 h 164308"/>
              <a:gd name="connsiteX0" fmla="*/ 2382 w 461963"/>
              <a:gd name="connsiteY0" fmla="*/ 0 h 164308"/>
              <a:gd name="connsiteX1" fmla="*/ 461963 w 461963"/>
              <a:gd name="connsiteY1" fmla="*/ 114302 h 164308"/>
              <a:gd name="connsiteX2" fmla="*/ 457201 w 461963"/>
              <a:gd name="connsiteY2" fmla="*/ 164308 h 164308"/>
              <a:gd name="connsiteX3" fmla="*/ 0 w 461963"/>
              <a:gd name="connsiteY3" fmla="*/ 50007 h 164308"/>
              <a:gd name="connsiteX0" fmla="*/ 2382 w 559595"/>
              <a:gd name="connsiteY0" fmla="*/ 0 h 190502"/>
              <a:gd name="connsiteX1" fmla="*/ 461963 w 559595"/>
              <a:gd name="connsiteY1" fmla="*/ 114302 h 190502"/>
              <a:gd name="connsiteX2" fmla="*/ 559595 w 559595"/>
              <a:gd name="connsiteY2" fmla="*/ 190502 h 190502"/>
              <a:gd name="connsiteX3" fmla="*/ 0 w 559595"/>
              <a:gd name="connsiteY3" fmla="*/ 50007 h 190502"/>
              <a:gd name="connsiteX0" fmla="*/ 2382 w 566738"/>
              <a:gd name="connsiteY0" fmla="*/ 0 h 190502"/>
              <a:gd name="connsiteX1" fmla="*/ 566738 w 566738"/>
              <a:gd name="connsiteY1" fmla="*/ 145258 h 190502"/>
              <a:gd name="connsiteX2" fmla="*/ 559595 w 566738"/>
              <a:gd name="connsiteY2" fmla="*/ 190502 h 190502"/>
              <a:gd name="connsiteX3" fmla="*/ 0 w 566738"/>
              <a:gd name="connsiteY3" fmla="*/ 50007 h 190502"/>
              <a:gd name="connsiteX0" fmla="*/ 2382 w 609058"/>
              <a:gd name="connsiteY0" fmla="*/ 0 h 193656"/>
              <a:gd name="connsiteX1" fmla="*/ 566738 w 609058"/>
              <a:gd name="connsiteY1" fmla="*/ 145258 h 193656"/>
              <a:gd name="connsiteX2" fmla="*/ 567480 w 609058"/>
              <a:gd name="connsiteY2" fmla="*/ 147634 h 193656"/>
              <a:gd name="connsiteX3" fmla="*/ 559595 w 609058"/>
              <a:gd name="connsiteY3" fmla="*/ 190502 h 193656"/>
              <a:gd name="connsiteX4" fmla="*/ 0 w 609058"/>
              <a:gd name="connsiteY4" fmla="*/ 50007 h 193656"/>
              <a:gd name="connsiteX0" fmla="*/ 2382 w 650839"/>
              <a:gd name="connsiteY0" fmla="*/ 0 h 202683"/>
              <a:gd name="connsiteX1" fmla="*/ 566738 w 650839"/>
              <a:gd name="connsiteY1" fmla="*/ 145258 h 202683"/>
              <a:gd name="connsiteX2" fmla="*/ 567480 w 650839"/>
              <a:gd name="connsiteY2" fmla="*/ 147634 h 202683"/>
              <a:gd name="connsiteX3" fmla="*/ 650823 w 650839"/>
              <a:gd name="connsiteY3" fmla="*/ 190497 h 202683"/>
              <a:gd name="connsiteX4" fmla="*/ 559595 w 650839"/>
              <a:gd name="connsiteY4" fmla="*/ 190502 h 202683"/>
              <a:gd name="connsiteX5" fmla="*/ 0 w 650839"/>
              <a:gd name="connsiteY5" fmla="*/ 50007 h 20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39" h="202683">
                <a:moveTo>
                  <a:pt x="2382" y="0"/>
                </a:moveTo>
                <a:lnTo>
                  <a:pt x="566738" y="145258"/>
                </a:lnTo>
                <a:cubicBezTo>
                  <a:pt x="660921" y="169864"/>
                  <a:pt x="568671" y="140093"/>
                  <a:pt x="567480" y="147634"/>
                </a:cubicBezTo>
                <a:cubicBezTo>
                  <a:pt x="572763" y="155174"/>
                  <a:pt x="652137" y="183352"/>
                  <a:pt x="650823" y="190497"/>
                </a:cubicBezTo>
                <a:cubicBezTo>
                  <a:pt x="649509" y="197642"/>
                  <a:pt x="659334" y="213917"/>
                  <a:pt x="559595" y="190502"/>
                </a:cubicBezTo>
                <a:lnTo>
                  <a:pt x="0" y="50007"/>
                </a:lnTo>
              </a:path>
            </a:pathLst>
          </a:cu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>
              <a:solidFill>
                <a:srgbClr val="535559"/>
              </a:solidFill>
              <a:cs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A615-E148-4A9F-8E57-ABCE9C76563D}" type="slidenum">
              <a:rPr lang="nl-NL" smtClean="0">
                <a:solidFill>
                  <a:srgbClr val="A09587"/>
                </a:solidFill>
              </a:rPr>
              <a:pPr/>
              <a:t>9</a:t>
            </a:fld>
            <a:endParaRPr lang="nl-NL" dirty="0">
              <a:solidFill>
                <a:srgbClr val="A0958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9678" t="21334" r="38984" b="60952"/>
          <a:stretch/>
        </p:blipFill>
        <p:spPr>
          <a:xfrm>
            <a:off x="10527030" y="221673"/>
            <a:ext cx="1481792" cy="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Content">
  <a:themeElements>
    <a:clrScheme name="TenCate">
      <a:dk1>
        <a:srgbClr val="002866"/>
      </a:dk1>
      <a:lt1>
        <a:sysClr val="window" lastClr="FFFFFF"/>
      </a:lt1>
      <a:dk2>
        <a:srgbClr val="A09587"/>
      </a:dk2>
      <a:lt2>
        <a:srgbClr val="EEECE1"/>
      </a:lt2>
      <a:accent1>
        <a:srgbClr val="C0504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ajorFont>
      <a:min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tent">
  <a:themeElements>
    <a:clrScheme name="TenCate">
      <a:dk1>
        <a:srgbClr val="002866"/>
      </a:dk1>
      <a:lt1>
        <a:sysClr val="window" lastClr="FFFFFF"/>
      </a:lt1>
      <a:dk2>
        <a:srgbClr val="A09587"/>
      </a:dk2>
      <a:lt2>
        <a:srgbClr val="EEECE1"/>
      </a:lt2>
      <a:accent1>
        <a:srgbClr val="C0504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ajorFont>
      <a:min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tent">
  <a:themeElements>
    <a:clrScheme name="TenCate">
      <a:dk1>
        <a:srgbClr val="002866"/>
      </a:dk1>
      <a:lt1>
        <a:sysClr val="window" lastClr="FFFFFF"/>
      </a:lt1>
      <a:dk2>
        <a:srgbClr val="A09587"/>
      </a:dk2>
      <a:lt2>
        <a:srgbClr val="EEECE1"/>
      </a:lt2>
      <a:accent1>
        <a:srgbClr val="C0504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ajorFont>
      <a:min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nCate Corporate Presentation">
      <a:dk1>
        <a:srgbClr val="002866"/>
      </a:dk1>
      <a:lt1>
        <a:srgbClr val="FFFFFF"/>
      </a:lt1>
      <a:dk2>
        <a:srgbClr val="636468"/>
      </a:dk2>
      <a:lt2>
        <a:srgbClr val="FFFFFF"/>
      </a:lt2>
      <a:accent1>
        <a:srgbClr val="002866"/>
      </a:accent1>
      <a:accent2>
        <a:srgbClr val="F26A14"/>
      </a:accent2>
      <a:accent3>
        <a:srgbClr val="6699CC"/>
      </a:accent3>
      <a:accent4>
        <a:srgbClr val="7DAE35"/>
      </a:accent4>
      <a:accent5>
        <a:srgbClr val="636468"/>
      </a:accent5>
      <a:accent6>
        <a:srgbClr val="A09587"/>
      </a:accent6>
      <a:hlink>
        <a:srgbClr val="0000FF"/>
      </a:hlink>
      <a:folHlink>
        <a:srgbClr val="800080"/>
      </a:folHlink>
    </a:clrScheme>
    <a:fontScheme name="TenCate Corporate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ontent">
  <a:themeElements>
    <a:clrScheme name="TenCate">
      <a:dk1>
        <a:srgbClr val="002866"/>
      </a:dk1>
      <a:lt1>
        <a:sysClr val="window" lastClr="FFFFFF"/>
      </a:lt1>
      <a:dk2>
        <a:srgbClr val="A09587"/>
      </a:dk2>
      <a:lt2>
        <a:srgbClr val="EEECE1"/>
      </a:lt2>
      <a:accent1>
        <a:srgbClr val="C0504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ajorFont>
      <a:min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Content">
  <a:themeElements>
    <a:clrScheme name="TenCate">
      <a:dk1>
        <a:srgbClr val="002866"/>
      </a:dk1>
      <a:lt1>
        <a:sysClr val="window" lastClr="FFFFFF"/>
      </a:lt1>
      <a:dk2>
        <a:srgbClr val="A09587"/>
      </a:dk2>
      <a:lt2>
        <a:srgbClr val="EEECE1"/>
      </a:lt2>
      <a:accent1>
        <a:srgbClr val="C0504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ajorFont>
      <a:min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31326</TotalTime>
  <Words>442</Words>
  <Application>Microsoft Office PowerPoint</Application>
  <PresentationFormat>Widescreen</PresentationFormat>
  <Paragraphs>119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 Narrow</vt:lpstr>
      <vt:lpstr>Calibri</vt:lpstr>
      <vt:lpstr>Univers Com 67 Light Cond</vt:lpstr>
      <vt:lpstr>Wingdings</vt:lpstr>
      <vt:lpstr>Content</vt:lpstr>
      <vt:lpstr>1_Content</vt:lpstr>
      <vt:lpstr>2_Content</vt:lpstr>
      <vt:lpstr>Office Theme</vt:lpstr>
      <vt:lpstr>3_Content</vt:lpstr>
      <vt:lpstr>4_Content</vt:lpstr>
      <vt:lpstr>Mitigating Drainage and Moisture Failures in Foundation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Frost-Heave </vt:lpstr>
      <vt:lpstr>Engineered Yarn Cross Section</vt:lpstr>
      <vt:lpstr>High Strength Wicking Geotextile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Pennbrooke Fairways Project</vt:lpstr>
      <vt:lpstr>Pennbrooke Fairways Project</vt:lpstr>
      <vt:lpstr>Pennbrooke Fairways Project</vt:lpstr>
      <vt:lpstr>Pennbrooke Fairways Project</vt:lpstr>
      <vt:lpstr>Pennbrooke Fairways Project</vt:lpstr>
      <vt:lpstr>Pennbrooke Fairways Project</vt:lpstr>
      <vt:lpstr>Pennbrooke Fairways Project</vt:lpstr>
      <vt:lpstr>Pennbrooke Fairways Project</vt:lpstr>
      <vt:lpstr>Pennbrooke Fairways Project</vt:lpstr>
      <vt:lpstr>PowerPoint Presentation</vt:lpstr>
      <vt:lpstr>PowerPoint Presentation</vt:lpstr>
      <vt:lpstr>Pennbrooke Fairways Project</vt:lpstr>
      <vt:lpstr>Pennbrooke Fairways Project</vt:lpstr>
      <vt:lpstr>Benefits Provided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Generation of Reinforcement Geotextiles</dc:title>
  <dc:creator>Nathalia Castro</dc:creator>
  <cp:lastModifiedBy>Nathalia Castro</cp:lastModifiedBy>
  <cp:revision>301</cp:revision>
  <cp:lastPrinted>2016-07-25T16:01:42Z</cp:lastPrinted>
  <dcterms:created xsi:type="dcterms:W3CDTF">2015-07-06T15:33:08Z</dcterms:created>
  <dcterms:modified xsi:type="dcterms:W3CDTF">2016-11-09T12:02:25Z</dcterms:modified>
</cp:coreProperties>
</file>